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65"/>
  </p:notesMasterIdLst>
  <p:sldIdLst>
    <p:sldId id="256" r:id="rId5"/>
    <p:sldId id="309" r:id="rId6"/>
    <p:sldId id="310" r:id="rId7"/>
    <p:sldId id="311" r:id="rId8"/>
    <p:sldId id="312" r:id="rId9"/>
    <p:sldId id="313" r:id="rId10"/>
    <p:sldId id="314" r:id="rId11"/>
    <p:sldId id="315" r:id="rId12"/>
    <p:sldId id="316" r:id="rId13"/>
    <p:sldId id="317" r:id="rId14"/>
    <p:sldId id="318" r:id="rId15"/>
    <p:sldId id="319" r:id="rId16"/>
    <p:sldId id="260" r:id="rId17"/>
    <p:sldId id="261" r:id="rId18"/>
    <p:sldId id="257" r:id="rId19"/>
    <p:sldId id="265" r:id="rId20"/>
    <p:sldId id="264" r:id="rId21"/>
    <p:sldId id="266" r:id="rId22"/>
    <p:sldId id="267" r:id="rId23"/>
    <p:sldId id="268" r:id="rId24"/>
    <p:sldId id="269" r:id="rId25"/>
    <p:sldId id="270" r:id="rId26"/>
    <p:sldId id="271" r:id="rId27"/>
    <p:sldId id="274" r:id="rId28"/>
    <p:sldId id="275" r:id="rId29"/>
    <p:sldId id="272" r:id="rId30"/>
    <p:sldId id="273" r:id="rId31"/>
    <p:sldId id="276" r:id="rId32"/>
    <p:sldId id="277" r:id="rId33"/>
    <p:sldId id="278" r:id="rId34"/>
    <p:sldId id="279" r:id="rId35"/>
    <p:sldId id="280" r:id="rId36"/>
    <p:sldId id="281" r:id="rId37"/>
    <p:sldId id="282" r:id="rId38"/>
    <p:sldId id="283" r:id="rId39"/>
    <p:sldId id="285" r:id="rId40"/>
    <p:sldId id="284" r:id="rId41"/>
    <p:sldId id="286" r:id="rId42"/>
    <p:sldId id="287" r:id="rId43"/>
    <p:sldId id="288" r:id="rId44"/>
    <p:sldId id="292" r:id="rId45"/>
    <p:sldId id="293" r:id="rId46"/>
    <p:sldId id="291" r:id="rId47"/>
    <p:sldId id="289" r:id="rId48"/>
    <p:sldId id="294" r:id="rId49"/>
    <p:sldId id="290" r:id="rId50"/>
    <p:sldId id="295" r:id="rId51"/>
    <p:sldId id="297" r:id="rId52"/>
    <p:sldId id="298" r:id="rId53"/>
    <p:sldId id="296" r:id="rId54"/>
    <p:sldId id="299" r:id="rId55"/>
    <p:sldId id="300" r:id="rId56"/>
    <p:sldId id="301" r:id="rId57"/>
    <p:sldId id="302" r:id="rId58"/>
    <p:sldId id="303" r:id="rId59"/>
    <p:sldId id="304" r:id="rId60"/>
    <p:sldId id="305" r:id="rId61"/>
    <p:sldId id="306" r:id="rId62"/>
    <p:sldId id="307" r:id="rId63"/>
    <p:sldId id="308" r:id="rId6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ardsectie" id="{1398E4E2-9E28-4562-BE0C-E270A560BA2A}">
          <p14:sldIdLst>
            <p14:sldId id="256"/>
            <p14:sldId id="309"/>
            <p14:sldId id="310"/>
            <p14:sldId id="311"/>
            <p14:sldId id="312"/>
            <p14:sldId id="313"/>
          </p14:sldIdLst>
        </p14:section>
        <p14:section name="Recap P1+2" id="{CEC89542-20C3-4761-BC5B-F869E36A59C1}">
          <p14:sldIdLst>
            <p14:sldId id="314"/>
            <p14:sldId id="315"/>
            <p14:sldId id="316"/>
            <p14:sldId id="317"/>
            <p14:sldId id="318"/>
            <p14:sldId id="319"/>
          </p14:sldIdLst>
        </p14:section>
        <p14:section name="Booleaanse Logica" id="{8E8CE3AD-52CB-492E-A134-95BADB56AFCA}">
          <p14:sldIdLst>
            <p14:sldId id="260"/>
            <p14:sldId id="261"/>
          </p14:sldIdLst>
        </p14:section>
        <p14:section name="Recursie" id="{C204DCB9-0C39-46C1-AE5B-4234D36EF3C9}">
          <p14:sldIdLst>
            <p14:sldId id="257"/>
            <p14:sldId id="265"/>
            <p14:sldId id="264"/>
            <p14:sldId id="266"/>
            <p14:sldId id="267"/>
            <p14:sldId id="268"/>
            <p14:sldId id="269"/>
            <p14:sldId id="270"/>
            <p14:sldId id="271"/>
            <p14:sldId id="274"/>
            <p14:sldId id="275"/>
            <p14:sldId id="272"/>
            <p14:sldId id="273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5"/>
            <p14:sldId id="284"/>
            <p14:sldId id="286"/>
            <p14:sldId id="287"/>
            <p14:sldId id="288"/>
            <p14:sldId id="292"/>
            <p14:sldId id="293"/>
            <p14:sldId id="291"/>
            <p14:sldId id="289"/>
            <p14:sldId id="294"/>
            <p14:sldId id="290"/>
            <p14:sldId id="295"/>
            <p14:sldId id="297"/>
            <p14:sldId id="298"/>
            <p14:sldId id="296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C83615D-3536-4F72-9BB7-E82564B2E234}" v="107" dt="2021-01-25T17:55:16.10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719" autoAdjust="0"/>
    <p:restoredTop sz="78935" autoAdjust="0"/>
  </p:normalViewPr>
  <p:slideViewPr>
    <p:cSldViewPr snapToGrid="0">
      <p:cViewPr varScale="1">
        <p:scale>
          <a:sx n="59" d="100"/>
          <a:sy n="59" d="100"/>
        </p:scale>
        <p:origin x="48" y="6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slide" Target="slides/slide59.xml"/><Relationship Id="rId68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61" Type="http://schemas.openxmlformats.org/officeDocument/2006/relationships/slide" Target="slides/slide57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microsoft.com/office/2015/10/relationships/revisionInfo" Target="revisionInfo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E8CABFB-C3FD-49AF-BC92-841AB306D608}" type="doc">
      <dgm:prSet loTypeId="urn:microsoft.com/office/officeart/2005/8/layout/h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NL"/>
        </a:p>
      </dgm:t>
    </dgm:pt>
    <dgm:pt modelId="{352B4C95-DE8D-40CC-B203-AA14F960CA22}">
      <dgm:prSet phldrT="[Tekst]"/>
      <dgm:spPr/>
      <dgm:t>
        <a:bodyPr/>
        <a:lstStyle/>
        <a:p>
          <a:r>
            <a:rPr lang="nl-NL" dirty="0"/>
            <a:t>Frisdrank automaat</a:t>
          </a:r>
          <a:endParaRPr lang="en-NL" dirty="0"/>
        </a:p>
      </dgm:t>
    </dgm:pt>
    <dgm:pt modelId="{0683FCAF-FCC3-4C35-ADB0-92B9FB8ABF82}" type="parTrans" cxnId="{69A27129-5D82-42CC-9852-61DF8CA73AC0}">
      <dgm:prSet/>
      <dgm:spPr/>
      <dgm:t>
        <a:bodyPr/>
        <a:lstStyle/>
        <a:p>
          <a:endParaRPr lang="en-NL"/>
        </a:p>
      </dgm:t>
    </dgm:pt>
    <dgm:pt modelId="{7CFE02B2-3716-490B-AAF0-192BD2B56A3A}" type="sibTrans" cxnId="{69A27129-5D82-42CC-9852-61DF8CA73AC0}">
      <dgm:prSet/>
      <dgm:spPr/>
      <dgm:t>
        <a:bodyPr/>
        <a:lstStyle/>
        <a:p>
          <a:endParaRPr lang="en-NL"/>
        </a:p>
      </dgm:t>
    </dgm:pt>
    <dgm:pt modelId="{3C5BE752-B09F-4E89-AA76-2ABC080EE9BD}">
      <dgm:prSet phldrT="[Tekst]"/>
      <dgm:spPr/>
      <dgm:t>
        <a:bodyPr/>
        <a:lstStyle/>
        <a:p>
          <a:r>
            <a:rPr lang="nl-NL" dirty="0"/>
            <a:t>Informatie</a:t>
          </a:r>
          <a:endParaRPr lang="en-NL" dirty="0"/>
        </a:p>
      </dgm:t>
    </dgm:pt>
    <dgm:pt modelId="{0ED99DEF-7122-43CB-9479-22B9D95F81A6}" type="parTrans" cxnId="{A903E565-18B6-401E-A455-A6CFEF12C925}">
      <dgm:prSet/>
      <dgm:spPr/>
      <dgm:t>
        <a:bodyPr/>
        <a:lstStyle/>
        <a:p>
          <a:endParaRPr lang="en-NL"/>
        </a:p>
      </dgm:t>
    </dgm:pt>
    <dgm:pt modelId="{114C688F-D022-471A-9099-2279A3528439}" type="sibTrans" cxnId="{A903E565-18B6-401E-A455-A6CFEF12C925}">
      <dgm:prSet/>
      <dgm:spPr/>
      <dgm:t>
        <a:bodyPr/>
        <a:lstStyle/>
        <a:p>
          <a:endParaRPr lang="en-NL"/>
        </a:p>
      </dgm:t>
    </dgm:pt>
    <dgm:pt modelId="{E7391238-189E-40EA-8820-808DFBB4235E}">
      <dgm:prSet phldrT="[Tekst]"/>
      <dgm:spPr/>
      <dgm:t>
        <a:bodyPr/>
        <a:lstStyle/>
        <a:p>
          <a:r>
            <a:rPr lang="nl-NL" dirty="0"/>
            <a:t>Acties</a:t>
          </a:r>
          <a:endParaRPr lang="en-NL" dirty="0"/>
        </a:p>
      </dgm:t>
    </dgm:pt>
    <dgm:pt modelId="{EE505506-D9E4-4D9E-A89B-872208359127}" type="parTrans" cxnId="{0B5D9564-105D-4659-B21A-2275D44B1821}">
      <dgm:prSet/>
      <dgm:spPr/>
      <dgm:t>
        <a:bodyPr/>
        <a:lstStyle/>
        <a:p>
          <a:endParaRPr lang="en-NL"/>
        </a:p>
      </dgm:t>
    </dgm:pt>
    <dgm:pt modelId="{21EC982B-7477-4480-904A-D9F73887AB6C}" type="sibTrans" cxnId="{0B5D9564-105D-4659-B21A-2275D44B1821}">
      <dgm:prSet/>
      <dgm:spPr/>
      <dgm:t>
        <a:bodyPr/>
        <a:lstStyle/>
        <a:p>
          <a:endParaRPr lang="en-NL"/>
        </a:p>
      </dgm:t>
    </dgm:pt>
    <dgm:pt modelId="{2A3EE4CF-A31E-4352-A170-DCF1F76C9C8F}" type="pres">
      <dgm:prSet presAssocID="{CE8CABFB-C3FD-49AF-BC92-841AB306D608}" presName="composite" presStyleCnt="0">
        <dgm:presLayoutVars>
          <dgm:chMax val="1"/>
          <dgm:dir/>
          <dgm:resizeHandles val="exact"/>
        </dgm:presLayoutVars>
      </dgm:prSet>
      <dgm:spPr/>
    </dgm:pt>
    <dgm:pt modelId="{99EC4F5F-6036-4DE7-9F04-ADE8F82BF287}" type="pres">
      <dgm:prSet presAssocID="{352B4C95-DE8D-40CC-B203-AA14F960CA22}" presName="roof" presStyleLbl="dkBgShp" presStyleIdx="0" presStyleCnt="2" custLinFactNeighborX="-15204" custLinFactNeighborY="-65913"/>
      <dgm:spPr/>
    </dgm:pt>
    <dgm:pt modelId="{43CEE214-7A55-4103-815A-F605961D03D3}" type="pres">
      <dgm:prSet presAssocID="{352B4C95-DE8D-40CC-B203-AA14F960CA22}" presName="pillars" presStyleCnt="0"/>
      <dgm:spPr/>
    </dgm:pt>
    <dgm:pt modelId="{6562A96F-42F1-4287-9461-CFAB3CA506E6}" type="pres">
      <dgm:prSet presAssocID="{352B4C95-DE8D-40CC-B203-AA14F960CA22}" presName="pillar1" presStyleLbl="node1" presStyleIdx="0" presStyleCnt="2">
        <dgm:presLayoutVars>
          <dgm:bulletEnabled val="1"/>
        </dgm:presLayoutVars>
      </dgm:prSet>
      <dgm:spPr/>
    </dgm:pt>
    <dgm:pt modelId="{25397338-5405-4735-981C-6BA59244BE58}" type="pres">
      <dgm:prSet presAssocID="{E7391238-189E-40EA-8820-808DFBB4235E}" presName="pillarX" presStyleLbl="node1" presStyleIdx="1" presStyleCnt="2">
        <dgm:presLayoutVars>
          <dgm:bulletEnabled val="1"/>
        </dgm:presLayoutVars>
      </dgm:prSet>
      <dgm:spPr/>
    </dgm:pt>
    <dgm:pt modelId="{809E376E-5245-46FD-9968-69D4838C279D}" type="pres">
      <dgm:prSet presAssocID="{352B4C95-DE8D-40CC-B203-AA14F960CA22}" presName="base" presStyleLbl="dkBgShp" presStyleIdx="1" presStyleCnt="2"/>
      <dgm:spPr/>
    </dgm:pt>
  </dgm:ptLst>
  <dgm:cxnLst>
    <dgm:cxn modelId="{69A27129-5D82-42CC-9852-61DF8CA73AC0}" srcId="{CE8CABFB-C3FD-49AF-BC92-841AB306D608}" destId="{352B4C95-DE8D-40CC-B203-AA14F960CA22}" srcOrd="0" destOrd="0" parTransId="{0683FCAF-FCC3-4C35-ADB0-92B9FB8ABF82}" sibTransId="{7CFE02B2-3716-490B-AAF0-192BD2B56A3A}"/>
    <dgm:cxn modelId="{0E0FC22E-4536-45EB-B309-06CD864C7FD2}" type="presOf" srcId="{3C5BE752-B09F-4E89-AA76-2ABC080EE9BD}" destId="{6562A96F-42F1-4287-9461-CFAB3CA506E6}" srcOrd="0" destOrd="0" presId="urn:microsoft.com/office/officeart/2005/8/layout/hList3"/>
    <dgm:cxn modelId="{0B5D9564-105D-4659-B21A-2275D44B1821}" srcId="{352B4C95-DE8D-40CC-B203-AA14F960CA22}" destId="{E7391238-189E-40EA-8820-808DFBB4235E}" srcOrd="1" destOrd="0" parTransId="{EE505506-D9E4-4D9E-A89B-872208359127}" sibTransId="{21EC982B-7477-4480-904A-D9F73887AB6C}"/>
    <dgm:cxn modelId="{A903E565-18B6-401E-A455-A6CFEF12C925}" srcId="{352B4C95-DE8D-40CC-B203-AA14F960CA22}" destId="{3C5BE752-B09F-4E89-AA76-2ABC080EE9BD}" srcOrd="0" destOrd="0" parTransId="{0ED99DEF-7122-43CB-9479-22B9D95F81A6}" sibTransId="{114C688F-D022-471A-9099-2279A3528439}"/>
    <dgm:cxn modelId="{A5C54778-475C-4EF6-82E8-60F4653D8DAF}" type="presOf" srcId="{352B4C95-DE8D-40CC-B203-AA14F960CA22}" destId="{99EC4F5F-6036-4DE7-9F04-ADE8F82BF287}" srcOrd="0" destOrd="0" presId="urn:microsoft.com/office/officeart/2005/8/layout/hList3"/>
    <dgm:cxn modelId="{2C368DC6-061E-44B5-A199-B892E35769DD}" type="presOf" srcId="{CE8CABFB-C3FD-49AF-BC92-841AB306D608}" destId="{2A3EE4CF-A31E-4352-A170-DCF1F76C9C8F}" srcOrd="0" destOrd="0" presId="urn:microsoft.com/office/officeart/2005/8/layout/hList3"/>
    <dgm:cxn modelId="{459813CA-DEBB-4321-958F-6E6AA763ABCE}" type="presOf" srcId="{E7391238-189E-40EA-8820-808DFBB4235E}" destId="{25397338-5405-4735-981C-6BA59244BE58}" srcOrd="0" destOrd="0" presId="urn:microsoft.com/office/officeart/2005/8/layout/hList3"/>
    <dgm:cxn modelId="{931CE28B-9D90-49CE-95B1-3B19E67E3253}" type="presParOf" srcId="{2A3EE4CF-A31E-4352-A170-DCF1F76C9C8F}" destId="{99EC4F5F-6036-4DE7-9F04-ADE8F82BF287}" srcOrd="0" destOrd="0" presId="urn:microsoft.com/office/officeart/2005/8/layout/hList3"/>
    <dgm:cxn modelId="{86C3FCAE-434A-4D00-8890-4E1867E20D82}" type="presParOf" srcId="{2A3EE4CF-A31E-4352-A170-DCF1F76C9C8F}" destId="{43CEE214-7A55-4103-815A-F605961D03D3}" srcOrd="1" destOrd="0" presId="urn:microsoft.com/office/officeart/2005/8/layout/hList3"/>
    <dgm:cxn modelId="{C70122DC-7CEA-41DB-B4A8-9DF67879524A}" type="presParOf" srcId="{43CEE214-7A55-4103-815A-F605961D03D3}" destId="{6562A96F-42F1-4287-9461-CFAB3CA506E6}" srcOrd="0" destOrd="0" presId="urn:microsoft.com/office/officeart/2005/8/layout/hList3"/>
    <dgm:cxn modelId="{036B62F7-0FD5-48B9-9B27-28C1574FF2D9}" type="presParOf" srcId="{43CEE214-7A55-4103-815A-F605961D03D3}" destId="{25397338-5405-4735-981C-6BA59244BE58}" srcOrd="1" destOrd="0" presId="urn:microsoft.com/office/officeart/2005/8/layout/hList3"/>
    <dgm:cxn modelId="{42122ED4-54E7-41D6-82A0-EFC36DD04654}" type="presParOf" srcId="{2A3EE4CF-A31E-4352-A170-DCF1F76C9C8F}" destId="{809E376E-5245-46FD-9968-69D4838C279D}" srcOrd="2" destOrd="0" presId="urn:microsoft.com/office/officeart/2005/8/layout/h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E8CABFB-C3FD-49AF-BC92-841AB306D608}" type="doc">
      <dgm:prSet loTypeId="urn:microsoft.com/office/officeart/2005/8/layout/h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NL"/>
        </a:p>
      </dgm:t>
    </dgm:pt>
    <dgm:pt modelId="{352B4C95-DE8D-40CC-B203-AA14F960CA22}">
      <dgm:prSet phldrT="[Tekst]"/>
      <dgm:spPr/>
      <dgm:t>
        <a:bodyPr/>
        <a:lstStyle/>
        <a:p>
          <a:r>
            <a:rPr lang="nl-NL" dirty="0"/>
            <a:t>Frisdrank automaat</a:t>
          </a:r>
          <a:endParaRPr lang="en-NL" dirty="0"/>
        </a:p>
      </dgm:t>
    </dgm:pt>
    <dgm:pt modelId="{0683FCAF-FCC3-4C35-ADB0-92B9FB8ABF82}" type="parTrans" cxnId="{69A27129-5D82-42CC-9852-61DF8CA73AC0}">
      <dgm:prSet/>
      <dgm:spPr/>
      <dgm:t>
        <a:bodyPr/>
        <a:lstStyle/>
        <a:p>
          <a:endParaRPr lang="en-NL"/>
        </a:p>
      </dgm:t>
    </dgm:pt>
    <dgm:pt modelId="{7CFE02B2-3716-490B-AAF0-192BD2B56A3A}" type="sibTrans" cxnId="{69A27129-5D82-42CC-9852-61DF8CA73AC0}">
      <dgm:prSet/>
      <dgm:spPr/>
      <dgm:t>
        <a:bodyPr/>
        <a:lstStyle/>
        <a:p>
          <a:endParaRPr lang="en-NL"/>
        </a:p>
      </dgm:t>
    </dgm:pt>
    <dgm:pt modelId="{3C5BE752-B09F-4E89-AA76-2ABC080EE9BD}">
      <dgm:prSet phldrT="[Tekst]"/>
      <dgm:spPr/>
      <dgm:t>
        <a:bodyPr/>
        <a:lstStyle/>
        <a:p>
          <a:r>
            <a:rPr lang="nl-NL" dirty="0"/>
            <a:t>Informatie</a:t>
          </a:r>
          <a:endParaRPr lang="en-NL" dirty="0"/>
        </a:p>
      </dgm:t>
    </dgm:pt>
    <dgm:pt modelId="{0ED99DEF-7122-43CB-9479-22B9D95F81A6}" type="parTrans" cxnId="{A903E565-18B6-401E-A455-A6CFEF12C925}">
      <dgm:prSet/>
      <dgm:spPr/>
      <dgm:t>
        <a:bodyPr/>
        <a:lstStyle/>
        <a:p>
          <a:endParaRPr lang="en-NL"/>
        </a:p>
      </dgm:t>
    </dgm:pt>
    <dgm:pt modelId="{114C688F-D022-471A-9099-2279A3528439}" type="sibTrans" cxnId="{A903E565-18B6-401E-A455-A6CFEF12C925}">
      <dgm:prSet/>
      <dgm:spPr/>
      <dgm:t>
        <a:bodyPr/>
        <a:lstStyle/>
        <a:p>
          <a:endParaRPr lang="en-NL"/>
        </a:p>
      </dgm:t>
    </dgm:pt>
    <dgm:pt modelId="{E7391238-189E-40EA-8820-808DFBB4235E}">
      <dgm:prSet phldrT="[Tekst]"/>
      <dgm:spPr/>
      <dgm:t>
        <a:bodyPr/>
        <a:lstStyle/>
        <a:p>
          <a:r>
            <a:rPr lang="nl-NL" dirty="0"/>
            <a:t>Acties</a:t>
          </a:r>
          <a:endParaRPr lang="en-NL" dirty="0"/>
        </a:p>
      </dgm:t>
    </dgm:pt>
    <dgm:pt modelId="{EE505506-D9E4-4D9E-A89B-872208359127}" type="parTrans" cxnId="{0B5D9564-105D-4659-B21A-2275D44B1821}">
      <dgm:prSet/>
      <dgm:spPr/>
      <dgm:t>
        <a:bodyPr/>
        <a:lstStyle/>
        <a:p>
          <a:endParaRPr lang="en-NL"/>
        </a:p>
      </dgm:t>
    </dgm:pt>
    <dgm:pt modelId="{21EC982B-7477-4480-904A-D9F73887AB6C}" type="sibTrans" cxnId="{0B5D9564-105D-4659-B21A-2275D44B1821}">
      <dgm:prSet/>
      <dgm:spPr/>
      <dgm:t>
        <a:bodyPr/>
        <a:lstStyle/>
        <a:p>
          <a:endParaRPr lang="en-NL"/>
        </a:p>
      </dgm:t>
    </dgm:pt>
    <dgm:pt modelId="{2A3EE4CF-A31E-4352-A170-DCF1F76C9C8F}" type="pres">
      <dgm:prSet presAssocID="{CE8CABFB-C3FD-49AF-BC92-841AB306D608}" presName="composite" presStyleCnt="0">
        <dgm:presLayoutVars>
          <dgm:chMax val="1"/>
          <dgm:dir/>
          <dgm:resizeHandles val="exact"/>
        </dgm:presLayoutVars>
      </dgm:prSet>
      <dgm:spPr/>
    </dgm:pt>
    <dgm:pt modelId="{99EC4F5F-6036-4DE7-9F04-ADE8F82BF287}" type="pres">
      <dgm:prSet presAssocID="{352B4C95-DE8D-40CC-B203-AA14F960CA22}" presName="roof" presStyleLbl="dkBgShp" presStyleIdx="0" presStyleCnt="2" custLinFactNeighborX="-15204" custLinFactNeighborY="-65913"/>
      <dgm:spPr/>
    </dgm:pt>
    <dgm:pt modelId="{43CEE214-7A55-4103-815A-F605961D03D3}" type="pres">
      <dgm:prSet presAssocID="{352B4C95-DE8D-40CC-B203-AA14F960CA22}" presName="pillars" presStyleCnt="0"/>
      <dgm:spPr/>
    </dgm:pt>
    <dgm:pt modelId="{6562A96F-42F1-4287-9461-CFAB3CA506E6}" type="pres">
      <dgm:prSet presAssocID="{352B4C95-DE8D-40CC-B203-AA14F960CA22}" presName="pillar1" presStyleLbl="node1" presStyleIdx="0" presStyleCnt="2">
        <dgm:presLayoutVars>
          <dgm:bulletEnabled val="1"/>
        </dgm:presLayoutVars>
      </dgm:prSet>
      <dgm:spPr/>
    </dgm:pt>
    <dgm:pt modelId="{25397338-5405-4735-981C-6BA59244BE58}" type="pres">
      <dgm:prSet presAssocID="{E7391238-189E-40EA-8820-808DFBB4235E}" presName="pillarX" presStyleLbl="node1" presStyleIdx="1" presStyleCnt="2">
        <dgm:presLayoutVars>
          <dgm:bulletEnabled val="1"/>
        </dgm:presLayoutVars>
      </dgm:prSet>
      <dgm:spPr/>
    </dgm:pt>
    <dgm:pt modelId="{809E376E-5245-46FD-9968-69D4838C279D}" type="pres">
      <dgm:prSet presAssocID="{352B4C95-DE8D-40CC-B203-AA14F960CA22}" presName="base" presStyleLbl="dkBgShp" presStyleIdx="1" presStyleCnt="2"/>
      <dgm:spPr/>
    </dgm:pt>
  </dgm:ptLst>
  <dgm:cxnLst>
    <dgm:cxn modelId="{69A27129-5D82-42CC-9852-61DF8CA73AC0}" srcId="{CE8CABFB-C3FD-49AF-BC92-841AB306D608}" destId="{352B4C95-DE8D-40CC-B203-AA14F960CA22}" srcOrd="0" destOrd="0" parTransId="{0683FCAF-FCC3-4C35-ADB0-92B9FB8ABF82}" sibTransId="{7CFE02B2-3716-490B-AAF0-192BD2B56A3A}"/>
    <dgm:cxn modelId="{0E0FC22E-4536-45EB-B309-06CD864C7FD2}" type="presOf" srcId="{3C5BE752-B09F-4E89-AA76-2ABC080EE9BD}" destId="{6562A96F-42F1-4287-9461-CFAB3CA506E6}" srcOrd="0" destOrd="0" presId="urn:microsoft.com/office/officeart/2005/8/layout/hList3"/>
    <dgm:cxn modelId="{0B5D9564-105D-4659-B21A-2275D44B1821}" srcId="{352B4C95-DE8D-40CC-B203-AA14F960CA22}" destId="{E7391238-189E-40EA-8820-808DFBB4235E}" srcOrd="1" destOrd="0" parTransId="{EE505506-D9E4-4D9E-A89B-872208359127}" sibTransId="{21EC982B-7477-4480-904A-D9F73887AB6C}"/>
    <dgm:cxn modelId="{A903E565-18B6-401E-A455-A6CFEF12C925}" srcId="{352B4C95-DE8D-40CC-B203-AA14F960CA22}" destId="{3C5BE752-B09F-4E89-AA76-2ABC080EE9BD}" srcOrd="0" destOrd="0" parTransId="{0ED99DEF-7122-43CB-9479-22B9D95F81A6}" sibTransId="{114C688F-D022-471A-9099-2279A3528439}"/>
    <dgm:cxn modelId="{A5C54778-475C-4EF6-82E8-60F4653D8DAF}" type="presOf" srcId="{352B4C95-DE8D-40CC-B203-AA14F960CA22}" destId="{99EC4F5F-6036-4DE7-9F04-ADE8F82BF287}" srcOrd="0" destOrd="0" presId="urn:microsoft.com/office/officeart/2005/8/layout/hList3"/>
    <dgm:cxn modelId="{2C368DC6-061E-44B5-A199-B892E35769DD}" type="presOf" srcId="{CE8CABFB-C3FD-49AF-BC92-841AB306D608}" destId="{2A3EE4CF-A31E-4352-A170-DCF1F76C9C8F}" srcOrd="0" destOrd="0" presId="urn:microsoft.com/office/officeart/2005/8/layout/hList3"/>
    <dgm:cxn modelId="{459813CA-DEBB-4321-958F-6E6AA763ABCE}" type="presOf" srcId="{E7391238-189E-40EA-8820-808DFBB4235E}" destId="{25397338-5405-4735-981C-6BA59244BE58}" srcOrd="0" destOrd="0" presId="urn:microsoft.com/office/officeart/2005/8/layout/hList3"/>
    <dgm:cxn modelId="{931CE28B-9D90-49CE-95B1-3B19E67E3253}" type="presParOf" srcId="{2A3EE4CF-A31E-4352-A170-DCF1F76C9C8F}" destId="{99EC4F5F-6036-4DE7-9F04-ADE8F82BF287}" srcOrd="0" destOrd="0" presId="urn:microsoft.com/office/officeart/2005/8/layout/hList3"/>
    <dgm:cxn modelId="{86C3FCAE-434A-4D00-8890-4E1867E20D82}" type="presParOf" srcId="{2A3EE4CF-A31E-4352-A170-DCF1F76C9C8F}" destId="{43CEE214-7A55-4103-815A-F605961D03D3}" srcOrd="1" destOrd="0" presId="urn:microsoft.com/office/officeart/2005/8/layout/hList3"/>
    <dgm:cxn modelId="{C70122DC-7CEA-41DB-B4A8-9DF67879524A}" type="presParOf" srcId="{43CEE214-7A55-4103-815A-F605961D03D3}" destId="{6562A96F-42F1-4287-9461-CFAB3CA506E6}" srcOrd="0" destOrd="0" presId="urn:microsoft.com/office/officeart/2005/8/layout/hList3"/>
    <dgm:cxn modelId="{036B62F7-0FD5-48B9-9B27-28C1574FF2D9}" type="presParOf" srcId="{43CEE214-7A55-4103-815A-F605961D03D3}" destId="{25397338-5405-4735-981C-6BA59244BE58}" srcOrd="1" destOrd="0" presId="urn:microsoft.com/office/officeart/2005/8/layout/hList3"/>
    <dgm:cxn modelId="{42122ED4-54E7-41D6-82A0-EFC36DD04654}" type="presParOf" srcId="{2A3EE4CF-A31E-4352-A170-DCF1F76C9C8F}" destId="{809E376E-5245-46FD-9968-69D4838C279D}" srcOrd="2" destOrd="0" presId="urn:microsoft.com/office/officeart/2005/8/layout/h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E8CABFB-C3FD-49AF-BC92-841AB306D608}" type="doc">
      <dgm:prSet loTypeId="urn:microsoft.com/office/officeart/2005/8/layout/h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NL"/>
        </a:p>
      </dgm:t>
    </dgm:pt>
    <dgm:pt modelId="{352B4C95-DE8D-40CC-B203-AA14F960CA22}">
      <dgm:prSet phldrT="[Tekst]"/>
      <dgm:spPr/>
      <dgm:t>
        <a:bodyPr/>
        <a:lstStyle/>
        <a:p>
          <a:r>
            <a:rPr lang="nl-NL" dirty="0"/>
            <a:t>Vervoersmiddel</a:t>
          </a:r>
          <a:endParaRPr lang="en-NL" dirty="0"/>
        </a:p>
      </dgm:t>
    </dgm:pt>
    <dgm:pt modelId="{0683FCAF-FCC3-4C35-ADB0-92B9FB8ABF82}" type="parTrans" cxnId="{69A27129-5D82-42CC-9852-61DF8CA73AC0}">
      <dgm:prSet/>
      <dgm:spPr/>
      <dgm:t>
        <a:bodyPr/>
        <a:lstStyle/>
        <a:p>
          <a:endParaRPr lang="en-NL"/>
        </a:p>
      </dgm:t>
    </dgm:pt>
    <dgm:pt modelId="{7CFE02B2-3716-490B-AAF0-192BD2B56A3A}" type="sibTrans" cxnId="{69A27129-5D82-42CC-9852-61DF8CA73AC0}">
      <dgm:prSet/>
      <dgm:spPr/>
      <dgm:t>
        <a:bodyPr/>
        <a:lstStyle/>
        <a:p>
          <a:endParaRPr lang="en-NL"/>
        </a:p>
      </dgm:t>
    </dgm:pt>
    <dgm:pt modelId="{3C5BE752-B09F-4E89-AA76-2ABC080EE9BD}">
      <dgm:prSet phldrT="[Tekst]"/>
      <dgm:spPr/>
      <dgm:t>
        <a:bodyPr/>
        <a:lstStyle/>
        <a:p>
          <a:r>
            <a:rPr lang="nl-NL" dirty="0"/>
            <a:t>Informatie</a:t>
          </a:r>
          <a:endParaRPr lang="en-NL" dirty="0"/>
        </a:p>
      </dgm:t>
    </dgm:pt>
    <dgm:pt modelId="{0ED99DEF-7122-43CB-9479-22B9D95F81A6}" type="parTrans" cxnId="{A903E565-18B6-401E-A455-A6CFEF12C925}">
      <dgm:prSet/>
      <dgm:spPr/>
      <dgm:t>
        <a:bodyPr/>
        <a:lstStyle/>
        <a:p>
          <a:endParaRPr lang="en-NL"/>
        </a:p>
      </dgm:t>
    </dgm:pt>
    <dgm:pt modelId="{114C688F-D022-471A-9099-2279A3528439}" type="sibTrans" cxnId="{A903E565-18B6-401E-A455-A6CFEF12C925}">
      <dgm:prSet/>
      <dgm:spPr/>
      <dgm:t>
        <a:bodyPr/>
        <a:lstStyle/>
        <a:p>
          <a:endParaRPr lang="en-NL"/>
        </a:p>
      </dgm:t>
    </dgm:pt>
    <dgm:pt modelId="{E421C60C-B8BE-4DD3-B276-AD7740199AC4}">
      <dgm:prSet phldrT="[Tekst]"/>
      <dgm:spPr/>
      <dgm:t>
        <a:bodyPr/>
        <a:lstStyle/>
        <a:p>
          <a:r>
            <a:rPr lang="nl-NL" dirty="0"/>
            <a:t>Kleur</a:t>
          </a:r>
          <a:endParaRPr lang="en-NL" dirty="0"/>
        </a:p>
      </dgm:t>
    </dgm:pt>
    <dgm:pt modelId="{5AD372D4-8AAF-4360-95D3-FD1623B4AAB3}" type="parTrans" cxnId="{DDAD9127-A094-453D-9A6F-055D67093567}">
      <dgm:prSet/>
      <dgm:spPr/>
      <dgm:t>
        <a:bodyPr/>
        <a:lstStyle/>
        <a:p>
          <a:endParaRPr lang="en-NL"/>
        </a:p>
      </dgm:t>
    </dgm:pt>
    <dgm:pt modelId="{C1EE6990-C2FD-47EC-99FC-9247F5D06C6B}" type="sibTrans" cxnId="{DDAD9127-A094-453D-9A6F-055D67093567}">
      <dgm:prSet/>
      <dgm:spPr/>
      <dgm:t>
        <a:bodyPr/>
        <a:lstStyle/>
        <a:p>
          <a:endParaRPr lang="en-NL"/>
        </a:p>
      </dgm:t>
    </dgm:pt>
    <dgm:pt modelId="{E8A53460-1BEF-4BC7-988D-E155B7FD5932}">
      <dgm:prSet phldrT="[Tekst]"/>
      <dgm:spPr/>
      <dgm:t>
        <a:bodyPr/>
        <a:lstStyle/>
        <a:p>
          <a:r>
            <a:rPr lang="nl-NL" dirty="0"/>
            <a:t>Acties</a:t>
          </a:r>
          <a:endParaRPr lang="en-NL" dirty="0"/>
        </a:p>
      </dgm:t>
    </dgm:pt>
    <dgm:pt modelId="{F7DD0FD9-D8A0-4879-AC8A-F662C9EC3BAF}" type="parTrans" cxnId="{30683EAE-5F41-4115-9F9B-9399C3BE3531}">
      <dgm:prSet/>
      <dgm:spPr/>
      <dgm:t>
        <a:bodyPr/>
        <a:lstStyle/>
        <a:p>
          <a:endParaRPr lang="en-NL"/>
        </a:p>
      </dgm:t>
    </dgm:pt>
    <dgm:pt modelId="{36E20B69-83C1-4561-8686-697B86B4596D}" type="sibTrans" cxnId="{30683EAE-5F41-4115-9F9B-9399C3BE3531}">
      <dgm:prSet/>
      <dgm:spPr/>
      <dgm:t>
        <a:bodyPr/>
        <a:lstStyle/>
        <a:p>
          <a:endParaRPr lang="en-NL"/>
        </a:p>
      </dgm:t>
    </dgm:pt>
    <dgm:pt modelId="{27746531-FF45-4E5A-947A-92DB3C611F62}">
      <dgm:prSet phldrT="[Tekst]"/>
      <dgm:spPr/>
      <dgm:t>
        <a:bodyPr/>
        <a:lstStyle/>
        <a:p>
          <a:r>
            <a:rPr lang="nl-NL" dirty="0"/>
            <a:t>Fabrikant</a:t>
          </a:r>
          <a:endParaRPr lang="en-NL" dirty="0"/>
        </a:p>
      </dgm:t>
    </dgm:pt>
    <dgm:pt modelId="{E53F2767-B867-4DCA-8FC5-6BE47109013D}" type="parTrans" cxnId="{77A273D4-F966-4CF8-AFB0-0D9AE74B4F79}">
      <dgm:prSet/>
      <dgm:spPr/>
      <dgm:t>
        <a:bodyPr/>
        <a:lstStyle/>
        <a:p>
          <a:endParaRPr lang="en-NL"/>
        </a:p>
      </dgm:t>
    </dgm:pt>
    <dgm:pt modelId="{D30711A8-4093-44C2-B0FE-A6C34BD07CD2}" type="sibTrans" cxnId="{77A273D4-F966-4CF8-AFB0-0D9AE74B4F79}">
      <dgm:prSet/>
      <dgm:spPr/>
      <dgm:t>
        <a:bodyPr/>
        <a:lstStyle/>
        <a:p>
          <a:endParaRPr lang="en-NL"/>
        </a:p>
      </dgm:t>
    </dgm:pt>
    <dgm:pt modelId="{3BD669A2-0A4A-4A19-B330-2264D8638F98}">
      <dgm:prSet phldrT="[Tekst]"/>
      <dgm:spPr/>
      <dgm:t>
        <a:bodyPr/>
        <a:lstStyle/>
        <a:p>
          <a:r>
            <a:rPr lang="nl-NL" dirty="0"/>
            <a:t>Berijden</a:t>
          </a:r>
          <a:endParaRPr lang="en-NL" dirty="0"/>
        </a:p>
      </dgm:t>
    </dgm:pt>
    <dgm:pt modelId="{1B3BF5F6-6B6A-49A4-89BE-BBF23510B709}" type="parTrans" cxnId="{CDBA05CB-5D2D-4ED1-B795-D44433EE6AA6}">
      <dgm:prSet/>
      <dgm:spPr/>
      <dgm:t>
        <a:bodyPr/>
        <a:lstStyle/>
        <a:p>
          <a:endParaRPr lang="en-NL"/>
        </a:p>
      </dgm:t>
    </dgm:pt>
    <dgm:pt modelId="{1226030C-35EF-4EA5-B812-76A3358A9471}" type="sibTrans" cxnId="{CDBA05CB-5D2D-4ED1-B795-D44433EE6AA6}">
      <dgm:prSet/>
      <dgm:spPr/>
      <dgm:t>
        <a:bodyPr/>
        <a:lstStyle/>
        <a:p>
          <a:endParaRPr lang="en-NL"/>
        </a:p>
      </dgm:t>
    </dgm:pt>
    <dgm:pt modelId="{F9FD51B5-8C11-4450-96E0-89071760D4C3}">
      <dgm:prSet phldrT="[Tekst]"/>
      <dgm:spPr/>
      <dgm:t>
        <a:bodyPr/>
        <a:lstStyle/>
        <a:p>
          <a:r>
            <a:rPr lang="nl-NL" dirty="0" err="1"/>
            <a:t>SnelheidPlus</a:t>
          </a:r>
          <a:endParaRPr lang="en-NL" dirty="0"/>
        </a:p>
      </dgm:t>
    </dgm:pt>
    <dgm:pt modelId="{A22F060C-1A80-48E0-86F3-41DC075398D8}" type="parTrans" cxnId="{B800BD4F-D6C6-4F5E-87A2-A0E98446ABEB}">
      <dgm:prSet/>
      <dgm:spPr/>
      <dgm:t>
        <a:bodyPr/>
        <a:lstStyle/>
        <a:p>
          <a:endParaRPr lang="en-NL"/>
        </a:p>
      </dgm:t>
    </dgm:pt>
    <dgm:pt modelId="{4F3EC54D-EFD6-47F8-8F8F-9A74A2E02952}" type="sibTrans" cxnId="{B800BD4F-D6C6-4F5E-87A2-A0E98446ABEB}">
      <dgm:prSet/>
      <dgm:spPr/>
      <dgm:t>
        <a:bodyPr/>
        <a:lstStyle/>
        <a:p>
          <a:endParaRPr lang="en-NL"/>
        </a:p>
      </dgm:t>
    </dgm:pt>
    <dgm:pt modelId="{C75E9AE2-FA54-4CD5-A106-F7C8D8BF35B6}">
      <dgm:prSet phldrT="[Tekst]"/>
      <dgm:spPr/>
      <dgm:t>
        <a:bodyPr/>
        <a:lstStyle/>
        <a:p>
          <a:r>
            <a:rPr lang="nl-NL" dirty="0"/>
            <a:t>Snelheid</a:t>
          </a:r>
          <a:endParaRPr lang="en-NL" dirty="0"/>
        </a:p>
      </dgm:t>
    </dgm:pt>
    <dgm:pt modelId="{30F4313F-B0EE-445B-9274-628C5E2EB90C}" type="parTrans" cxnId="{FA507F7B-C764-442B-A08F-C59442AAAF74}">
      <dgm:prSet/>
      <dgm:spPr/>
      <dgm:t>
        <a:bodyPr/>
        <a:lstStyle/>
        <a:p>
          <a:endParaRPr lang="en-NL"/>
        </a:p>
      </dgm:t>
    </dgm:pt>
    <dgm:pt modelId="{E8862B2C-D94E-482A-A588-C08AFCB7A720}" type="sibTrans" cxnId="{FA507F7B-C764-442B-A08F-C59442AAAF74}">
      <dgm:prSet/>
      <dgm:spPr/>
      <dgm:t>
        <a:bodyPr/>
        <a:lstStyle/>
        <a:p>
          <a:endParaRPr lang="en-NL"/>
        </a:p>
      </dgm:t>
    </dgm:pt>
    <dgm:pt modelId="{5F47731F-49B2-42E2-81CC-F58DBDA10BC3}">
      <dgm:prSet phldrT="[Tekst]"/>
      <dgm:spPr/>
      <dgm:t>
        <a:bodyPr/>
        <a:lstStyle/>
        <a:p>
          <a:r>
            <a:rPr lang="nl-NL" dirty="0" err="1"/>
            <a:t>SnelheidMin</a:t>
          </a:r>
          <a:endParaRPr lang="en-NL" dirty="0"/>
        </a:p>
      </dgm:t>
    </dgm:pt>
    <dgm:pt modelId="{69116B2C-3AEE-46AC-8BE4-E948F4CF6715}" type="sibTrans" cxnId="{5A67F625-B35C-4ACE-AF83-AB182AC9055D}">
      <dgm:prSet/>
      <dgm:spPr/>
      <dgm:t>
        <a:bodyPr/>
        <a:lstStyle/>
        <a:p>
          <a:endParaRPr lang="en-NL"/>
        </a:p>
      </dgm:t>
    </dgm:pt>
    <dgm:pt modelId="{8C03931A-4C84-446C-B8A6-1458E394E861}" type="parTrans" cxnId="{5A67F625-B35C-4ACE-AF83-AB182AC9055D}">
      <dgm:prSet/>
      <dgm:spPr/>
      <dgm:t>
        <a:bodyPr/>
        <a:lstStyle/>
        <a:p>
          <a:endParaRPr lang="en-NL"/>
        </a:p>
      </dgm:t>
    </dgm:pt>
    <dgm:pt modelId="{01652366-4B4F-4740-8FE5-9F57E6DD8812}">
      <dgm:prSet phldrT="[Tekst]"/>
      <dgm:spPr/>
      <dgm:t>
        <a:bodyPr/>
        <a:lstStyle/>
        <a:p>
          <a:r>
            <a:rPr lang="nl-NL" dirty="0"/>
            <a:t>Wielen</a:t>
          </a:r>
          <a:endParaRPr lang="en-NL" dirty="0"/>
        </a:p>
      </dgm:t>
    </dgm:pt>
    <dgm:pt modelId="{4037FEB1-E9C7-4717-AE62-B1286957806B}" type="parTrans" cxnId="{C3DB5E68-40D2-490C-88BF-BBC9820AC2EB}">
      <dgm:prSet/>
      <dgm:spPr/>
      <dgm:t>
        <a:bodyPr/>
        <a:lstStyle/>
        <a:p>
          <a:endParaRPr lang="en-NL"/>
        </a:p>
      </dgm:t>
    </dgm:pt>
    <dgm:pt modelId="{379459A5-9F19-49D9-A1D7-D97A180E48CB}" type="sibTrans" cxnId="{C3DB5E68-40D2-490C-88BF-BBC9820AC2EB}">
      <dgm:prSet/>
      <dgm:spPr/>
      <dgm:t>
        <a:bodyPr/>
        <a:lstStyle/>
        <a:p>
          <a:endParaRPr lang="en-NL"/>
        </a:p>
      </dgm:t>
    </dgm:pt>
    <dgm:pt modelId="{2A3EE4CF-A31E-4352-A170-DCF1F76C9C8F}" type="pres">
      <dgm:prSet presAssocID="{CE8CABFB-C3FD-49AF-BC92-841AB306D608}" presName="composite" presStyleCnt="0">
        <dgm:presLayoutVars>
          <dgm:chMax val="1"/>
          <dgm:dir/>
          <dgm:resizeHandles val="exact"/>
        </dgm:presLayoutVars>
      </dgm:prSet>
      <dgm:spPr/>
    </dgm:pt>
    <dgm:pt modelId="{99EC4F5F-6036-4DE7-9F04-ADE8F82BF287}" type="pres">
      <dgm:prSet presAssocID="{352B4C95-DE8D-40CC-B203-AA14F960CA22}" presName="roof" presStyleLbl="dkBgShp" presStyleIdx="0" presStyleCnt="2" custLinFactNeighborX="-15204" custLinFactNeighborY="-65913"/>
      <dgm:spPr/>
    </dgm:pt>
    <dgm:pt modelId="{43CEE214-7A55-4103-815A-F605961D03D3}" type="pres">
      <dgm:prSet presAssocID="{352B4C95-DE8D-40CC-B203-AA14F960CA22}" presName="pillars" presStyleCnt="0"/>
      <dgm:spPr/>
    </dgm:pt>
    <dgm:pt modelId="{6562A96F-42F1-4287-9461-CFAB3CA506E6}" type="pres">
      <dgm:prSet presAssocID="{352B4C95-DE8D-40CC-B203-AA14F960CA22}" presName="pillar1" presStyleLbl="node1" presStyleIdx="0" presStyleCnt="2">
        <dgm:presLayoutVars>
          <dgm:bulletEnabled val="1"/>
        </dgm:presLayoutVars>
      </dgm:prSet>
      <dgm:spPr/>
    </dgm:pt>
    <dgm:pt modelId="{1C63B05A-33C3-4E00-9D24-37C68F249DF0}" type="pres">
      <dgm:prSet presAssocID="{E8A53460-1BEF-4BC7-988D-E155B7FD5932}" presName="pillarX" presStyleLbl="node1" presStyleIdx="1" presStyleCnt="2">
        <dgm:presLayoutVars>
          <dgm:bulletEnabled val="1"/>
        </dgm:presLayoutVars>
      </dgm:prSet>
      <dgm:spPr/>
    </dgm:pt>
    <dgm:pt modelId="{809E376E-5245-46FD-9968-69D4838C279D}" type="pres">
      <dgm:prSet presAssocID="{352B4C95-DE8D-40CC-B203-AA14F960CA22}" presName="base" presStyleLbl="dkBgShp" presStyleIdx="1" presStyleCnt="2"/>
      <dgm:spPr/>
    </dgm:pt>
  </dgm:ptLst>
  <dgm:cxnLst>
    <dgm:cxn modelId="{24D5B31C-A0D1-4802-91FC-9DA24AAA5D93}" type="presOf" srcId="{E421C60C-B8BE-4DD3-B276-AD7740199AC4}" destId="{6562A96F-42F1-4287-9461-CFAB3CA506E6}" srcOrd="0" destOrd="1" presId="urn:microsoft.com/office/officeart/2005/8/layout/hList3"/>
    <dgm:cxn modelId="{5A67F625-B35C-4ACE-AF83-AB182AC9055D}" srcId="{E8A53460-1BEF-4BC7-988D-E155B7FD5932}" destId="{5F47731F-49B2-42E2-81CC-F58DBDA10BC3}" srcOrd="2" destOrd="0" parTransId="{8C03931A-4C84-446C-B8A6-1458E394E861}" sibTransId="{69116B2C-3AEE-46AC-8BE4-E948F4CF6715}"/>
    <dgm:cxn modelId="{DDAD9127-A094-453D-9A6F-055D67093567}" srcId="{3C5BE752-B09F-4E89-AA76-2ABC080EE9BD}" destId="{E421C60C-B8BE-4DD3-B276-AD7740199AC4}" srcOrd="0" destOrd="0" parTransId="{5AD372D4-8AAF-4360-95D3-FD1623B4AAB3}" sibTransId="{C1EE6990-C2FD-47EC-99FC-9247F5D06C6B}"/>
    <dgm:cxn modelId="{69A27129-5D82-42CC-9852-61DF8CA73AC0}" srcId="{CE8CABFB-C3FD-49AF-BC92-841AB306D608}" destId="{352B4C95-DE8D-40CC-B203-AA14F960CA22}" srcOrd="0" destOrd="0" parTransId="{0683FCAF-FCC3-4C35-ADB0-92B9FB8ABF82}" sibTransId="{7CFE02B2-3716-490B-AAF0-192BD2B56A3A}"/>
    <dgm:cxn modelId="{0E0FC22E-4536-45EB-B309-06CD864C7FD2}" type="presOf" srcId="{3C5BE752-B09F-4E89-AA76-2ABC080EE9BD}" destId="{6562A96F-42F1-4287-9461-CFAB3CA506E6}" srcOrd="0" destOrd="0" presId="urn:microsoft.com/office/officeart/2005/8/layout/hList3"/>
    <dgm:cxn modelId="{919A0E3C-613E-4C38-998B-F24BCF715360}" type="presOf" srcId="{5F47731F-49B2-42E2-81CC-F58DBDA10BC3}" destId="{1C63B05A-33C3-4E00-9D24-37C68F249DF0}" srcOrd="0" destOrd="3" presId="urn:microsoft.com/office/officeart/2005/8/layout/hList3"/>
    <dgm:cxn modelId="{6E1F2E61-0A1C-4414-88E9-0D3047D5A5D6}" type="presOf" srcId="{C75E9AE2-FA54-4CD5-A106-F7C8D8BF35B6}" destId="{6562A96F-42F1-4287-9461-CFAB3CA506E6}" srcOrd="0" destOrd="3" presId="urn:microsoft.com/office/officeart/2005/8/layout/hList3"/>
    <dgm:cxn modelId="{A903E565-18B6-401E-A455-A6CFEF12C925}" srcId="{352B4C95-DE8D-40CC-B203-AA14F960CA22}" destId="{3C5BE752-B09F-4E89-AA76-2ABC080EE9BD}" srcOrd="0" destOrd="0" parTransId="{0ED99DEF-7122-43CB-9479-22B9D95F81A6}" sibTransId="{114C688F-D022-471A-9099-2279A3528439}"/>
    <dgm:cxn modelId="{C3DB5E68-40D2-490C-88BF-BBC9820AC2EB}" srcId="{3C5BE752-B09F-4E89-AA76-2ABC080EE9BD}" destId="{01652366-4B4F-4740-8FE5-9F57E6DD8812}" srcOrd="3" destOrd="0" parTransId="{4037FEB1-E9C7-4717-AE62-B1286957806B}" sibTransId="{379459A5-9F19-49D9-A1D7-D97A180E48CB}"/>
    <dgm:cxn modelId="{B800BD4F-D6C6-4F5E-87A2-A0E98446ABEB}" srcId="{E8A53460-1BEF-4BC7-988D-E155B7FD5932}" destId="{F9FD51B5-8C11-4450-96E0-89071760D4C3}" srcOrd="1" destOrd="0" parTransId="{A22F060C-1A80-48E0-86F3-41DC075398D8}" sibTransId="{4F3EC54D-EFD6-47F8-8F8F-9A74A2E02952}"/>
    <dgm:cxn modelId="{FB0D8373-EF78-4008-A8C1-246B9D449872}" type="presOf" srcId="{01652366-4B4F-4740-8FE5-9F57E6DD8812}" destId="{6562A96F-42F1-4287-9461-CFAB3CA506E6}" srcOrd="0" destOrd="4" presId="urn:microsoft.com/office/officeart/2005/8/layout/hList3"/>
    <dgm:cxn modelId="{A5C54778-475C-4EF6-82E8-60F4653D8DAF}" type="presOf" srcId="{352B4C95-DE8D-40CC-B203-AA14F960CA22}" destId="{99EC4F5F-6036-4DE7-9F04-ADE8F82BF287}" srcOrd="0" destOrd="0" presId="urn:microsoft.com/office/officeart/2005/8/layout/hList3"/>
    <dgm:cxn modelId="{FA507F7B-C764-442B-A08F-C59442AAAF74}" srcId="{3C5BE752-B09F-4E89-AA76-2ABC080EE9BD}" destId="{C75E9AE2-FA54-4CD5-A106-F7C8D8BF35B6}" srcOrd="2" destOrd="0" parTransId="{30F4313F-B0EE-445B-9274-628C5E2EB90C}" sibTransId="{E8862B2C-D94E-482A-A588-C08AFCB7A720}"/>
    <dgm:cxn modelId="{8E9F4F8B-FDC5-479B-A694-B6A357B10AE9}" type="presOf" srcId="{F9FD51B5-8C11-4450-96E0-89071760D4C3}" destId="{1C63B05A-33C3-4E00-9D24-37C68F249DF0}" srcOrd="0" destOrd="2" presId="urn:microsoft.com/office/officeart/2005/8/layout/hList3"/>
    <dgm:cxn modelId="{0A966E92-760F-445D-8620-B9EBDD37E340}" type="presOf" srcId="{3BD669A2-0A4A-4A19-B330-2264D8638F98}" destId="{1C63B05A-33C3-4E00-9D24-37C68F249DF0}" srcOrd="0" destOrd="1" presId="urn:microsoft.com/office/officeart/2005/8/layout/hList3"/>
    <dgm:cxn modelId="{9427B696-596C-44F2-94BF-A48D14D137CD}" type="presOf" srcId="{E8A53460-1BEF-4BC7-988D-E155B7FD5932}" destId="{1C63B05A-33C3-4E00-9D24-37C68F249DF0}" srcOrd="0" destOrd="0" presId="urn:microsoft.com/office/officeart/2005/8/layout/hList3"/>
    <dgm:cxn modelId="{30683EAE-5F41-4115-9F9B-9399C3BE3531}" srcId="{352B4C95-DE8D-40CC-B203-AA14F960CA22}" destId="{E8A53460-1BEF-4BC7-988D-E155B7FD5932}" srcOrd="1" destOrd="0" parTransId="{F7DD0FD9-D8A0-4879-AC8A-F662C9EC3BAF}" sibTransId="{36E20B69-83C1-4561-8686-697B86B4596D}"/>
    <dgm:cxn modelId="{138AC8B4-4910-49E2-AD46-526557090AA5}" type="presOf" srcId="{27746531-FF45-4E5A-947A-92DB3C611F62}" destId="{6562A96F-42F1-4287-9461-CFAB3CA506E6}" srcOrd="0" destOrd="2" presId="urn:microsoft.com/office/officeart/2005/8/layout/hList3"/>
    <dgm:cxn modelId="{2C368DC6-061E-44B5-A199-B892E35769DD}" type="presOf" srcId="{CE8CABFB-C3FD-49AF-BC92-841AB306D608}" destId="{2A3EE4CF-A31E-4352-A170-DCF1F76C9C8F}" srcOrd="0" destOrd="0" presId="urn:microsoft.com/office/officeart/2005/8/layout/hList3"/>
    <dgm:cxn modelId="{CDBA05CB-5D2D-4ED1-B795-D44433EE6AA6}" srcId="{E8A53460-1BEF-4BC7-988D-E155B7FD5932}" destId="{3BD669A2-0A4A-4A19-B330-2264D8638F98}" srcOrd="0" destOrd="0" parTransId="{1B3BF5F6-6B6A-49A4-89BE-BBF23510B709}" sibTransId="{1226030C-35EF-4EA5-B812-76A3358A9471}"/>
    <dgm:cxn modelId="{77A273D4-F966-4CF8-AFB0-0D9AE74B4F79}" srcId="{3C5BE752-B09F-4E89-AA76-2ABC080EE9BD}" destId="{27746531-FF45-4E5A-947A-92DB3C611F62}" srcOrd="1" destOrd="0" parTransId="{E53F2767-B867-4DCA-8FC5-6BE47109013D}" sibTransId="{D30711A8-4093-44C2-B0FE-A6C34BD07CD2}"/>
    <dgm:cxn modelId="{931CE28B-9D90-49CE-95B1-3B19E67E3253}" type="presParOf" srcId="{2A3EE4CF-A31E-4352-A170-DCF1F76C9C8F}" destId="{99EC4F5F-6036-4DE7-9F04-ADE8F82BF287}" srcOrd="0" destOrd="0" presId="urn:microsoft.com/office/officeart/2005/8/layout/hList3"/>
    <dgm:cxn modelId="{86C3FCAE-434A-4D00-8890-4E1867E20D82}" type="presParOf" srcId="{2A3EE4CF-A31E-4352-A170-DCF1F76C9C8F}" destId="{43CEE214-7A55-4103-815A-F605961D03D3}" srcOrd="1" destOrd="0" presId="urn:microsoft.com/office/officeart/2005/8/layout/hList3"/>
    <dgm:cxn modelId="{C70122DC-7CEA-41DB-B4A8-9DF67879524A}" type="presParOf" srcId="{43CEE214-7A55-4103-815A-F605961D03D3}" destId="{6562A96F-42F1-4287-9461-CFAB3CA506E6}" srcOrd="0" destOrd="0" presId="urn:microsoft.com/office/officeart/2005/8/layout/hList3"/>
    <dgm:cxn modelId="{E68BA547-1758-42E1-A3DB-44940D361026}" type="presParOf" srcId="{43CEE214-7A55-4103-815A-F605961D03D3}" destId="{1C63B05A-33C3-4E00-9D24-37C68F249DF0}" srcOrd="1" destOrd="0" presId="urn:microsoft.com/office/officeart/2005/8/layout/hList3"/>
    <dgm:cxn modelId="{42122ED4-54E7-41D6-82A0-EFC36DD04654}" type="presParOf" srcId="{2A3EE4CF-A31E-4352-A170-DCF1F76C9C8F}" destId="{809E376E-5245-46FD-9968-69D4838C279D}" srcOrd="2" destOrd="0" presId="urn:microsoft.com/office/officeart/2005/8/layout/h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E8CABFB-C3FD-49AF-BC92-841AB306D608}" type="doc">
      <dgm:prSet loTypeId="urn:microsoft.com/office/officeart/2005/8/layout/h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NL"/>
        </a:p>
      </dgm:t>
    </dgm:pt>
    <dgm:pt modelId="{352B4C95-DE8D-40CC-B203-AA14F960CA22}">
      <dgm:prSet phldrT="[Tekst]"/>
      <dgm:spPr/>
      <dgm:t>
        <a:bodyPr/>
        <a:lstStyle/>
        <a:p>
          <a:r>
            <a:rPr lang="nl-NL" dirty="0"/>
            <a:t>Auto</a:t>
          </a:r>
          <a:endParaRPr lang="en-NL" dirty="0"/>
        </a:p>
      </dgm:t>
    </dgm:pt>
    <dgm:pt modelId="{0683FCAF-FCC3-4C35-ADB0-92B9FB8ABF82}" type="parTrans" cxnId="{69A27129-5D82-42CC-9852-61DF8CA73AC0}">
      <dgm:prSet/>
      <dgm:spPr/>
      <dgm:t>
        <a:bodyPr/>
        <a:lstStyle/>
        <a:p>
          <a:endParaRPr lang="en-NL"/>
        </a:p>
      </dgm:t>
    </dgm:pt>
    <dgm:pt modelId="{7CFE02B2-3716-490B-AAF0-192BD2B56A3A}" type="sibTrans" cxnId="{69A27129-5D82-42CC-9852-61DF8CA73AC0}">
      <dgm:prSet/>
      <dgm:spPr/>
      <dgm:t>
        <a:bodyPr/>
        <a:lstStyle/>
        <a:p>
          <a:endParaRPr lang="en-NL"/>
        </a:p>
      </dgm:t>
    </dgm:pt>
    <dgm:pt modelId="{3C5BE752-B09F-4E89-AA76-2ABC080EE9BD}">
      <dgm:prSet phldrT="[Tekst]"/>
      <dgm:spPr/>
      <dgm:t>
        <a:bodyPr/>
        <a:lstStyle/>
        <a:p>
          <a:r>
            <a:rPr lang="nl-NL" dirty="0"/>
            <a:t>Informatie</a:t>
          </a:r>
          <a:endParaRPr lang="en-NL" dirty="0"/>
        </a:p>
      </dgm:t>
    </dgm:pt>
    <dgm:pt modelId="{0ED99DEF-7122-43CB-9479-22B9D95F81A6}" type="parTrans" cxnId="{A903E565-18B6-401E-A455-A6CFEF12C925}">
      <dgm:prSet/>
      <dgm:spPr/>
      <dgm:t>
        <a:bodyPr/>
        <a:lstStyle/>
        <a:p>
          <a:endParaRPr lang="en-NL"/>
        </a:p>
      </dgm:t>
    </dgm:pt>
    <dgm:pt modelId="{114C688F-D022-471A-9099-2279A3528439}" type="sibTrans" cxnId="{A903E565-18B6-401E-A455-A6CFEF12C925}">
      <dgm:prSet/>
      <dgm:spPr/>
      <dgm:t>
        <a:bodyPr/>
        <a:lstStyle/>
        <a:p>
          <a:endParaRPr lang="en-NL"/>
        </a:p>
      </dgm:t>
    </dgm:pt>
    <dgm:pt modelId="{E8A53460-1BEF-4BC7-988D-E155B7FD5932}">
      <dgm:prSet phldrT="[Tekst]"/>
      <dgm:spPr/>
      <dgm:t>
        <a:bodyPr/>
        <a:lstStyle/>
        <a:p>
          <a:r>
            <a:rPr lang="nl-NL" dirty="0"/>
            <a:t>Acties</a:t>
          </a:r>
          <a:endParaRPr lang="en-NL" dirty="0"/>
        </a:p>
      </dgm:t>
    </dgm:pt>
    <dgm:pt modelId="{F7DD0FD9-D8A0-4879-AC8A-F662C9EC3BAF}" type="parTrans" cxnId="{30683EAE-5F41-4115-9F9B-9399C3BE3531}">
      <dgm:prSet/>
      <dgm:spPr/>
      <dgm:t>
        <a:bodyPr/>
        <a:lstStyle/>
        <a:p>
          <a:endParaRPr lang="en-NL"/>
        </a:p>
      </dgm:t>
    </dgm:pt>
    <dgm:pt modelId="{36E20B69-83C1-4561-8686-697B86B4596D}" type="sibTrans" cxnId="{30683EAE-5F41-4115-9F9B-9399C3BE3531}">
      <dgm:prSet/>
      <dgm:spPr/>
      <dgm:t>
        <a:bodyPr/>
        <a:lstStyle/>
        <a:p>
          <a:endParaRPr lang="en-NL"/>
        </a:p>
      </dgm:t>
    </dgm:pt>
    <dgm:pt modelId="{5F47731F-49B2-42E2-81CC-F58DBDA10BC3}">
      <dgm:prSet phldrT="[Tekst]"/>
      <dgm:spPr/>
      <dgm:t>
        <a:bodyPr/>
        <a:lstStyle/>
        <a:p>
          <a:r>
            <a:rPr lang="nl-NL" dirty="0"/>
            <a:t>Starten</a:t>
          </a:r>
          <a:endParaRPr lang="en-NL" dirty="0"/>
        </a:p>
      </dgm:t>
    </dgm:pt>
    <dgm:pt modelId="{69116B2C-3AEE-46AC-8BE4-E948F4CF6715}" type="sibTrans" cxnId="{5A67F625-B35C-4ACE-AF83-AB182AC9055D}">
      <dgm:prSet/>
      <dgm:spPr/>
      <dgm:t>
        <a:bodyPr/>
        <a:lstStyle/>
        <a:p>
          <a:endParaRPr lang="en-NL"/>
        </a:p>
      </dgm:t>
    </dgm:pt>
    <dgm:pt modelId="{8C03931A-4C84-446C-B8A6-1458E394E861}" type="parTrans" cxnId="{5A67F625-B35C-4ACE-AF83-AB182AC9055D}">
      <dgm:prSet/>
      <dgm:spPr/>
      <dgm:t>
        <a:bodyPr/>
        <a:lstStyle/>
        <a:p>
          <a:endParaRPr lang="en-NL"/>
        </a:p>
      </dgm:t>
    </dgm:pt>
    <dgm:pt modelId="{01652366-4B4F-4740-8FE5-9F57E6DD8812}">
      <dgm:prSet phldrT="[Tekst]"/>
      <dgm:spPr/>
      <dgm:t>
        <a:bodyPr/>
        <a:lstStyle/>
        <a:p>
          <a:r>
            <a:rPr lang="nl-NL" dirty="0"/>
            <a:t>Wielen = 4</a:t>
          </a:r>
          <a:endParaRPr lang="en-NL" dirty="0"/>
        </a:p>
      </dgm:t>
    </dgm:pt>
    <dgm:pt modelId="{4037FEB1-E9C7-4717-AE62-B1286957806B}" type="parTrans" cxnId="{C3DB5E68-40D2-490C-88BF-BBC9820AC2EB}">
      <dgm:prSet/>
      <dgm:spPr/>
      <dgm:t>
        <a:bodyPr/>
        <a:lstStyle/>
        <a:p>
          <a:endParaRPr lang="en-NL"/>
        </a:p>
      </dgm:t>
    </dgm:pt>
    <dgm:pt modelId="{379459A5-9F19-49D9-A1D7-D97A180E48CB}" type="sibTrans" cxnId="{C3DB5E68-40D2-490C-88BF-BBC9820AC2EB}">
      <dgm:prSet/>
      <dgm:spPr/>
      <dgm:t>
        <a:bodyPr/>
        <a:lstStyle/>
        <a:p>
          <a:endParaRPr lang="en-NL"/>
        </a:p>
      </dgm:t>
    </dgm:pt>
    <dgm:pt modelId="{91567283-26D4-4A15-9662-CF38B68E797D}">
      <dgm:prSet phldrT="[Tekst]"/>
      <dgm:spPr/>
      <dgm:t>
        <a:bodyPr/>
        <a:lstStyle/>
        <a:p>
          <a:r>
            <a:rPr lang="nl-NL" dirty="0" err="1"/>
            <a:t>SnelheidPlus</a:t>
          </a:r>
          <a:endParaRPr lang="en-NL" dirty="0"/>
        </a:p>
      </dgm:t>
    </dgm:pt>
    <dgm:pt modelId="{46F9DE90-11FC-4AFF-A33C-3017FD349DF4}" type="parTrans" cxnId="{078039F2-E337-41C6-9878-B7698B84562C}">
      <dgm:prSet/>
      <dgm:spPr/>
      <dgm:t>
        <a:bodyPr/>
        <a:lstStyle/>
        <a:p>
          <a:endParaRPr lang="en-NL"/>
        </a:p>
      </dgm:t>
    </dgm:pt>
    <dgm:pt modelId="{AD141872-B776-42D0-8CA4-C3AC2DA14B7B}" type="sibTrans" cxnId="{078039F2-E337-41C6-9878-B7698B84562C}">
      <dgm:prSet/>
      <dgm:spPr/>
      <dgm:t>
        <a:bodyPr/>
        <a:lstStyle/>
        <a:p>
          <a:endParaRPr lang="en-NL"/>
        </a:p>
      </dgm:t>
    </dgm:pt>
    <dgm:pt modelId="{D77EB295-22E2-453E-8F1C-8E91F74A2473}">
      <dgm:prSet phldrT="[Tekst]"/>
      <dgm:spPr/>
      <dgm:t>
        <a:bodyPr/>
        <a:lstStyle/>
        <a:p>
          <a:r>
            <a:rPr lang="nl-NL" dirty="0" err="1"/>
            <a:t>SnelheidMin</a:t>
          </a:r>
          <a:endParaRPr lang="en-NL" dirty="0"/>
        </a:p>
      </dgm:t>
    </dgm:pt>
    <dgm:pt modelId="{1AAC2885-0260-4A56-BC39-2CF9876FB62A}" type="parTrans" cxnId="{FBD4905C-D2DA-4AC3-A753-B040A2A14EB1}">
      <dgm:prSet/>
      <dgm:spPr/>
      <dgm:t>
        <a:bodyPr/>
        <a:lstStyle/>
        <a:p>
          <a:endParaRPr lang="en-NL"/>
        </a:p>
      </dgm:t>
    </dgm:pt>
    <dgm:pt modelId="{EA3E668E-8E0E-48C7-9891-9D0F553CDB59}" type="sibTrans" cxnId="{FBD4905C-D2DA-4AC3-A753-B040A2A14EB1}">
      <dgm:prSet/>
      <dgm:spPr/>
      <dgm:t>
        <a:bodyPr/>
        <a:lstStyle/>
        <a:p>
          <a:endParaRPr lang="en-NL"/>
        </a:p>
      </dgm:t>
    </dgm:pt>
    <dgm:pt modelId="{D14033F9-4250-472B-99CA-51BBD07301D1}">
      <dgm:prSet phldrT="[Tekst]"/>
      <dgm:spPr/>
      <dgm:t>
        <a:bodyPr/>
        <a:lstStyle/>
        <a:p>
          <a:r>
            <a:rPr lang="nl-NL" dirty="0" err="1"/>
            <a:t>AantalDeuren</a:t>
          </a:r>
          <a:endParaRPr lang="en-NL" dirty="0"/>
        </a:p>
      </dgm:t>
    </dgm:pt>
    <dgm:pt modelId="{59243532-159E-437F-82EE-859F0C436DD2}" type="parTrans" cxnId="{5CFBB125-CE34-4C42-9CE1-082C9AA9933B}">
      <dgm:prSet/>
      <dgm:spPr/>
      <dgm:t>
        <a:bodyPr/>
        <a:lstStyle/>
        <a:p>
          <a:endParaRPr lang="en-NL"/>
        </a:p>
      </dgm:t>
    </dgm:pt>
    <dgm:pt modelId="{F2A1A16F-DC81-4039-93DC-9066A4AD5B1F}" type="sibTrans" cxnId="{5CFBB125-CE34-4C42-9CE1-082C9AA9933B}">
      <dgm:prSet/>
      <dgm:spPr/>
      <dgm:t>
        <a:bodyPr/>
        <a:lstStyle/>
        <a:p>
          <a:endParaRPr lang="en-NL"/>
        </a:p>
      </dgm:t>
    </dgm:pt>
    <dgm:pt modelId="{6C1F0914-446A-4AD8-8B4A-DBFF551B8245}">
      <dgm:prSet phldrT="[Tekst]"/>
      <dgm:spPr/>
      <dgm:t>
        <a:bodyPr/>
        <a:lstStyle/>
        <a:p>
          <a:r>
            <a:rPr lang="nl-NL" dirty="0" err="1"/>
            <a:t>DeurOpen</a:t>
          </a:r>
          <a:endParaRPr lang="en-NL" dirty="0"/>
        </a:p>
      </dgm:t>
    </dgm:pt>
    <dgm:pt modelId="{FFD136EF-A389-4AA0-B8DF-9C6BFACD6834}" type="parTrans" cxnId="{6248FD9F-8BD2-47DB-B81E-7A9AED9A6751}">
      <dgm:prSet/>
      <dgm:spPr/>
      <dgm:t>
        <a:bodyPr/>
        <a:lstStyle/>
        <a:p>
          <a:endParaRPr lang="en-NL"/>
        </a:p>
      </dgm:t>
    </dgm:pt>
    <dgm:pt modelId="{7977B3B5-B288-4FF6-B450-C638C38DDEF8}" type="sibTrans" cxnId="{6248FD9F-8BD2-47DB-B81E-7A9AED9A6751}">
      <dgm:prSet/>
      <dgm:spPr/>
      <dgm:t>
        <a:bodyPr/>
        <a:lstStyle/>
        <a:p>
          <a:endParaRPr lang="en-NL"/>
        </a:p>
      </dgm:t>
    </dgm:pt>
    <dgm:pt modelId="{8ED74AE4-8D76-4768-BEA3-102009891DB1}">
      <dgm:prSet phldrT="[Tekst]"/>
      <dgm:spPr/>
      <dgm:t>
        <a:bodyPr/>
        <a:lstStyle/>
        <a:p>
          <a:r>
            <a:rPr lang="nl-NL" dirty="0" err="1"/>
            <a:t>DeurDicht</a:t>
          </a:r>
          <a:endParaRPr lang="en-NL" dirty="0"/>
        </a:p>
      </dgm:t>
    </dgm:pt>
    <dgm:pt modelId="{AE2EC55D-2A8F-42A7-880D-A6D03DA1D1AE}" type="parTrans" cxnId="{54E9D156-D826-4CDA-A99C-76B993E18142}">
      <dgm:prSet/>
      <dgm:spPr/>
      <dgm:t>
        <a:bodyPr/>
        <a:lstStyle/>
        <a:p>
          <a:endParaRPr lang="en-NL"/>
        </a:p>
      </dgm:t>
    </dgm:pt>
    <dgm:pt modelId="{C350CD40-3C61-4492-92E0-9EE749C01372}" type="sibTrans" cxnId="{54E9D156-D826-4CDA-A99C-76B993E18142}">
      <dgm:prSet/>
      <dgm:spPr/>
      <dgm:t>
        <a:bodyPr/>
        <a:lstStyle/>
        <a:p>
          <a:endParaRPr lang="en-NL"/>
        </a:p>
      </dgm:t>
    </dgm:pt>
    <dgm:pt modelId="{2A3EE4CF-A31E-4352-A170-DCF1F76C9C8F}" type="pres">
      <dgm:prSet presAssocID="{CE8CABFB-C3FD-49AF-BC92-841AB306D608}" presName="composite" presStyleCnt="0">
        <dgm:presLayoutVars>
          <dgm:chMax val="1"/>
          <dgm:dir/>
          <dgm:resizeHandles val="exact"/>
        </dgm:presLayoutVars>
      </dgm:prSet>
      <dgm:spPr/>
    </dgm:pt>
    <dgm:pt modelId="{99EC4F5F-6036-4DE7-9F04-ADE8F82BF287}" type="pres">
      <dgm:prSet presAssocID="{352B4C95-DE8D-40CC-B203-AA14F960CA22}" presName="roof" presStyleLbl="dkBgShp" presStyleIdx="0" presStyleCnt="2" custLinFactNeighborX="602" custLinFactNeighborY="-9349"/>
      <dgm:spPr/>
    </dgm:pt>
    <dgm:pt modelId="{43CEE214-7A55-4103-815A-F605961D03D3}" type="pres">
      <dgm:prSet presAssocID="{352B4C95-DE8D-40CC-B203-AA14F960CA22}" presName="pillars" presStyleCnt="0"/>
      <dgm:spPr/>
    </dgm:pt>
    <dgm:pt modelId="{6562A96F-42F1-4287-9461-CFAB3CA506E6}" type="pres">
      <dgm:prSet presAssocID="{352B4C95-DE8D-40CC-B203-AA14F960CA22}" presName="pillar1" presStyleLbl="node1" presStyleIdx="0" presStyleCnt="2">
        <dgm:presLayoutVars>
          <dgm:bulletEnabled val="1"/>
        </dgm:presLayoutVars>
      </dgm:prSet>
      <dgm:spPr/>
    </dgm:pt>
    <dgm:pt modelId="{1C63B05A-33C3-4E00-9D24-37C68F249DF0}" type="pres">
      <dgm:prSet presAssocID="{E8A53460-1BEF-4BC7-988D-E155B7FD5932}" presName="pillarX" presStyleLbl="node1" presStyleIdx="1" presStyleCnt="2">
        <dgm:presLayoutVars>
          <dgm:bulletEnabled val="1"/>
        </dgm:presLayoutVars>
      </dgm:prSet>
      <dgm:spPr/>
    </dgm:pt>
    <dgm:pt modelId="{809E376E-5245-46FD-9968-69D4838C279D}" type="pres">
      <dgm:prSet presAssocID="{352B4C95-DE8D-40CC-B203-AA14F960CA22}" presName="base" presStyleLbl="dkBgShp" presStyleIdx="1" presStyleCnt="2"/>
      <dgm:spPr/>
    </dgm:pt>
  </dgm:ptLst>
  <dgm:cxnLst>
    <dgm:cxn modelId="{D6CA5715-75C0-40EF-BADE-D3408037C3C8}" type="presOf" srcId="{D14033F9-4250-472B-99CA-51BBD07301D1}" destId="{6562A96F-42F1-4287-9461-CFAB3CA506E6}" srcOrd="0" destOrd="2" presId="urn:microsoft.com/office/officeart/2005/8/layout/hList3"/>
    <dgm:cxn modelId="{5CFBB125-CE34-4C42-9CE1-082C9AA9933B}" srcId="{3C5BE752-B09F-4E89-AA76-2ABC080EE9BD}" destId="{D14033F9-4250-472B-99CA-51BBD07301D1}" srcOrd="1" destOrd="0" parTransId="{59243532-159E-437F-82EE-859F0C436DD2}" sibTransId="{F2A1A16F-DC81-4039-93DC-9066A4AD5B1F}"/>
    <dgm:cxn modelId="{5A67F625-B35C-4ACE-AF83-AB182AC9055D}" srcId="{E8A53460-1BEF-4BC7-988D-E155B7FD5932}" destId="{5F47731F-49B2-42E2-81CC-F58DBDA10BC3}" srcOrd="0" destOrd="0" parTransId="{8C03931A-4C84-446C-B8A6-1458E394E861}" sibTransId="{69116B2C-3AEE-46AC-8BE4-E948F4CF6715}"/>
    <dgm:cxn modelId="{69A27129-5D82-42CC-9852-61DF8CA73AC0}" srcId="{CE8CABFB-C3FD-49AF-BC92-841AB306D608}" destId="{352B4C95-DE8D-40CC-B203-AA14F960CA22}" srcOrd="0" destOrd="0" parTransId="{0683FCAF-FCC3-4C35-ADB0-92B9FB8ABF82}" sibTransId="{7CFE02B2-3716-490B-AAF0-192BD2B56A3A}"/>
    <dgm:cxn modelId="{0E0FC22E-4536-45EB-B309-06CD864C7FD2}" type="presOf" srcId="{3C5BE752-B09F-4E89-AA76-2ABC080EE9BD}" destId="{6562A96F-42F1-4287-9461-CFAB3CA506E6}" srcOrd="0" destOrd="0" presId="urn:microsoft.com/office/officeart/2005/8/layout/hList3"/>
    <dgm:cxn modelId="{919A0E3C-613E-4C38-998B-F24BCF715360}" type="presOf" srcId="{5F47731F-49B2-42E2-81CC-F58DBDA10BC3}" destId="{1C63B05A-33C3-4E00-9D24-37C68F249DF0}" srcOrd="0" destOrd="1" presId="urn:microsoft.com/office/officeart/2005/8/layout/hList3"/>
    <dgm:cxn modelId="{FBD4905C-D2DA-4AC3-A753-B040A2A14EB1}" srcId="{E8A53460-1BEF-4BC7-988D-E155B7FD5932}" destId="{D77EB295-22E2-453E-8F1C-8E91F74A2473}" srcOrd="2" destOrd="0" parTransId="{1AAC2885-0260-4A56-BC39-2CF9876FB62A}" sibTransId="{EA3E668E-8E0E-48C7-9891-9D0F553CDB59}"/>
    <dgm:cxn modelId="{A903E565-18B6-401E-A455-A6CFEF12C925}" srcId="{352B4C95-DE8D-40CC-B203-AA14F960CA22}" destId="{3C5BE752-B09F-4E89-AA76-2ABC080EE9BD}" srcOrd="0" destOrd="0" parTransId="{0ED99DEF-7122-43CB-9479-22B9D95F81A6}" sibTransId="{114C688F-D022-471A-9099-2279A3528439}"/>
    <dgm:cxn modelId="{C3DB5E68-40D2-490C-88BF-BBC9820AC2EB}" srcId="{3C5BE752-B09F-4E89-AA76-2ABC080EE9BD}" destId="{01652366-4B4F-4740-8FE5-9F57E6DD8812}" srcOrd="0" destOrd="0" parTransId="{4037FEB1-E9C7-4717-AE62-B1286957806B}" sibTransId="{379459A5-9F19-49D9-A1D7-D97A180E48CB}"/>
    <dgm:cxn modelId="{FB0D8373-EF78-4008-A8C1-246B9D449872}" type="presOf" srcId="{01652366-4B4F-4740-8FE5-9F57E6DD8812}" destId="{6562A96F-42F1-4287-9461-CFAB3CA506E6}" srcOrd="0" destOrd="1" presId="urn:microsoft.com/office/officeart/2005/8/layout/hList3"/>
    <dgm:cxn modelId="{54E9D156-D826-4CDA-A99C-76B993E18142}" srcId="{E8A53460-1BEF-4BC7-988D-E155B7FD5932}" destId="{8ED74AE4-8D76-4768-BEA3-102009891DB1}" srcOrd="4" destOrd="0" parTransId="{AE2EC55D-2A8F-42A7-880D-A6D03DA1D1AE}" sibTransId="{C350CD40-3C61-4492-92E0-9EE749C01372}"/>
    <dgm:cxn modelId="{A5C54778-475C-4EF6-82E8-60F4653D8DAF}" type="presOf" srcId="{352B4C95-DE8D-40CC-B203-AA14F960CA22}" destId="{99EC4F5F-6036-4DE7-9F04-ADE8F82BF287}" srcOrd="0" destOrd="0" presId="urn:microsoft.com/office/officeart/2005/8/layout/hList3"/>
    <dgm:cxn modelId="{C0C7727B-F189-43EB-83F1-AB34431A77CD}" type="presOf" srcId="{6C1F0914-446A-4AD8-8B4A-DBFF551B8245}" destId="{1C63B05A-33C3-4E00-9D24-37C68F249DF0}" srcOrd="0" destOrd="4" presId="urn:microsoft.com/office/officeart/2005/8/layout/hList3"/>
    <dgm:cxn modelId="{9427B696-596C-44F2-94BF-A48D14D137CD}" type="presOf" srcId="{E8A53460-1BEF-4BC7-988D-E155B7FD5932}" destId="{1C63B05A-33C3-4E00-9D24-37C68F249DF0}" srcOrd="0" destOrd="0" presId="urn:microsoft.com/office/officeart/2005/8/layout/hList3"/>
    <dgm:cxn modelId="{90D8F79B-6E97-444A-BE3C-FA7794F23479}" type="presOf" srcId="{D77EB295-22E2-453E-8F1C-8E91F74A2473}" destId="{1C63B05A-33C3-4E00-9D24-37C68F249DF0}" srcOrd="0" destOrd="3" presId="urn:microsoft.com/office/officeart/2005/8/layout/hList3"/>
    <dgm:cxn modelId="{6248FD9F-8BD2-47DB-B81E-7A9AED9A6751}" srcId="{E8A53460-1BEF-4BC7-988D-E155B7FD5932}" destId="{6C1F0914-446A-4AD8-8B4A-DBFF551B8245}" srcOrd="3" destOrd="0" parTransId="{FFD136EF-A389-4AA0-B8DF-9C6BFACD6834}" sibTransId="{7977B3B5-B288-4FF6-B450-C638C38DDEF8}"/>
    <dgm:cxn modelId="{264A66A0-39E6-4B6E-8A3C-11E837E9A375}" type="presOf" srcId="{91567283-26D4-4A15-9662-CF38B68E797D}" destId="{1C63B05A-33C3-4E00-9D24-37C68F249DF0}" srcOrd="0" destOrd="2" presId="urn:microsoft.com/office/officeart/2005/8/layout/hList3"/>
    <dgm:cxn modelId="{30683EAE-5F41-4115-9F9B-9399C3BE3531}" srcId="{352B4C95-DE8D-40CC-B203-AA14F960CA22}" destId="{E8A53460-1BEF-4BC7-988D-E155B7FD5932}" srcOrd="1" destOrd="0" parTransId="{F7DD0FD9-D8A0-4879-AC8A-F662C9EC3BAF}" sibTransId="{36E20B69-83C1-4561-8686-697B86B4596D}"/>
    <dgm:cxn modelId="{2C368DC6-061E-44B5-A199-B892E35769DD}" type="presOf" srcId="{CE8CABFB-C3FD-49AF-BC92-841AB306D608}" destId="{2A3EE4CF-A31E-4352-A170-DCF1F76C9C8F}" srcOrd="0" destOrd="0" presId="urn:microsoft.com/office/officeart/2005/8/layout/hList3"/>
    <dgm:cxn modelId="{2F0443DB-6EFA-4634-9041-D39E06431F21}" type="presOf" srcId="{8ED74AE4-8D76-4768-BEA3-102009891DB1}" destId="{1C63B05A-33C3-4E00-9D24-37C68F249DF0}" srcOrd="0" destOrd="5" presId="urn:microsoft.com/office/officeart/2005/8/layout/hList3"/>
    <dgm:cxn modelId="{078039F2-E337-41C6-9878-B7698B84562C}" srcId="{E8A53460-1BEF-4BC7-988D-E155B7FD5932}" destId="{91567283-26D4-4A15-9662-CF38B68E797D}" srcOrd="1" destOrd="0" parTransId="{46F9DE90-11FC-4AFF-A33C-3017FD349DF4}" sibTransId="{AD141872-B776-42D0-8CA4-C3AC2DA14B7B}"/>
    <dgm:cxn modelId="{931CE28B-9D90-49CE-95B1-3B19E67E3253}" type="presParOf" srcId="{2A3EE4CF-A31E-4352-A170-DCF1F76C9C8F}" destId="{99EC4F5F-6036-4DE7-9F04-ADE8F82BF287}" srcOrd="0" destOrd="0" presId="urn:microsoft.com/office/officeart/2005/8/layout/hList3"/>
    <dgm:cxn modelId="{86C3FCAE-434A-4D00-8890-4E1867E20D82}" type="presParOf" srcId="{2A3EE4CF-A31E-4352-A170-DCF1F76C9C8F}" destId="{43CEE214-7A55-4103-815A-F605961D03D3}" srcOrd="1" destOrd="0" presId="urn:microsoft.com/office/officeart/2005/8/layout/hList3"/>
    <dgm:cxn modelId="{C70122DC-7CEA-41DB-B4A8-9DF67879524A}" type="presParOf" srcId="{43CEE214-7A55-4103-815A-F605961D03D3}" destId="{6562A96F-42F1-4287-9461-CFAB3CA506E6}" srcOrd="0" destOrd="0" presId="urn:microsoft.com/office/officeart/2005/8/layout/hList3"/>
    <dgm:cxn modelId="{E68BA547-1758-42E1-A3DB-44940D361026}" type="presParOf" srcId="{43CEE214-7A55-4103-815A-F605961D03D3}" destId="{1C63B05A-33C3-4E00-9D24-37C68F249DF0}" srcOrd="1" destOrd="0" presId="urn:microsoft.com/office/officeart/2005/8/layout/hList3"/>
    <dgm:cxn modelId="{42122ED4-54E7-41D6-82A0-EFC36DD04654}" type="presParOf" srcId="{2A3EE4CF-A31E-4352-A170-DCF1F76C9C8F}" destId="{809E376E-5245-46FD-9968-69D4838C279D}" srcOrd="2" destOrd="0" presId="urn:microsoft.com/office/officeart/2005/8/layout/hList3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E8CABFB-C3FD-49AF-BC92-841AB306D608}" type="doc">
      <dgm:prSet loTypeId="urn:microsoft.com/office/officeart/2005/8/layout/h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NL"/>
        </a:p>
      </dgm:t>
    </dgm:pt>
    <dgm:pt modelId="{352B4C95-DE8D-40CC-B203-AA14F960CA22}">
      <dgm:prSet phldrT="[Tekst]"/>
      <dgm:spPr/>
      <dgm:t>
        <a:bodyPr/>
        <a:lstStyle/>
        <a:p>
          <a:r>
            <a:rPr lang="nl-NL" dirty="0"/>
            <a:t>Step</a:t>
          </a:r>
          <a:endParaRPr lang="en-NL" dirty="0"/>
        </a:p>
      </dgm:t>
    </dgm:pt>
    <dgm:pt modelId="{0683FCAF-FCC3-4C35-ADB0-92B9FB8ABF82}" type="parTrans" cxnId="{69A27129-5D82-42CC-9852-61DF8CA73AC0}">
      <dgm:prSet/>
      <dgm:spPr/>
      <dgm:t>
        <a:bodyPr/>
        <a:lstStyle/>
        <a:p>
          <a:endParaRPr lang="en-NL"/>
        </a:p>
      </dgm:t>
    </dgm:pt>
    <dgm:pt modelId="{7CFE02B2-3716-490B-AAF0-192BD2B56A3A}" type="sibTrans" cxnId="{69A27129-5D82-42CC-9852-61DF8CA73AC0}">
      <dgm:prSet/>
      <dgm:spPr/>
      <dgm:t>
        <a:bodyPr/>
        <a:lstStyle/>
        <a:p>
          <a:endParaRPr lang="en-NL"/>
        </a:p>
      </dgm:t>
    </dgm:pt>
    <dgm:pt modelId="{3C5BE752-B09F-4E89-AA76-2ABC080EE9BD}">
      <dgm:prSet phldrT="[Tekst]"/>
      <dgm:spPr/>
      <dgm:t>
        <a:bodyPr/>
        <a:lstStyle/>
        <a:p>
          <a:r>
            <a:rPr lang="nl-NL" dirty="0"/>
            <a:t>Informatie</a:t>
          </a:r>
          <a:endParaRPr lang="en-NL" dirty="0"/>
        </a:p>
      </dgm:t>
    </dgm:pt>
    <dgm:pt modelId="{0ED99DEF-7122-43CB-9479-22B9D95F81A6}" type="parTrans" cxnId="{A903E565-18B6-401E-A455-A6CFEF12C925}">
      <dgm:prSet/>
      <dgm:spPr/>
      <dgm:t>
        <a:bodyPr/>
        <a:lstStyle/>
        <a:p>
          <a:endParaRPr lang="en-NL"/>
        </a:p>
      </dgm:t>
    </dgm:pt>
    <dgm:pt modelId="{114C688F-D022-471A-9099-2279A3528439}" type="sibTrans" cxnId="{A903E565-18B6-401E-A455-A6CFEF12C925}">
      <dgm:prSet/>
      <dgm:spPr/>
      <dgm:t>
        <a:bodyPr/>
        <a:lstStyle/>
        <a:p>
          <a:endParaRPr lang="en-NL"/>
        </a:p>
      </dgm:t>
    </dgm:pt>
    <dgm:pt modelId="{E8A53460-1BEF-4BC7-988D-E155B7FD5932}">
      <dgm:prSet phldrT="[Tekst]"/>
      <dgm:spPr/>
      <dgm:t>
        <a:bodyPr/>
        <a:lstStyle/>
        <a:p>
          <a:r>
            <a:rPr lang="nl-NL" dirty="0"/>
            <a:t>Acties</a:t>
          </a:r>
          <a:endParaRPr lang="en-NL" dirty="0"/>
        </a:p>
      </dgm:t>
    </dgm:pt>
    <dgm:pt modelId="{F7DD0FD9-D8A0-4879-AC8A-F662C9EC3BAF}" type="parTrans" cxnId="{30683EAE-5F41-4115-9F9B-9399C3BE3531}">
      <dgm:prSet/>
      <dgm:spPr/>
      <dgm:t>
        <a:bodyPr/>
        <a:lstStyle/>
        <a:p>
          <a:endParaRPr lang="en-NL"/>
        </a:p>
      </dgm:t>
    </dgm:pt>
    <dgm:pt modelId="{36E20B69-83C1-4561-8686-697B86B4596D}" type="sibTrans" cxnId="{30683EAE-5F41-4115-9F9B-9399C3BE3531}">
      <dgm:prSet/>
      <dgm:spPr/>
      <dgm:t>
        <a:bodyPr/>
        <a:lstStyle/>
        <a:p>
          <a:endParaRPr lang="en-NL"/>
        </a:p>
      </dgm:t>
    </dgm:pt>
    <dgm:pt modelId="{5F47731F-49B2-42E2-81CC-F58DBDA10BC3}">
      <dgm:prSet phldrT="[Tekst]"/>
      <dgm:spPr/>
      <dgm:t>
        <a:bodyPr/>
        <a:lstStyle/>
        <a:p>
          <a:r>
            <a:rPr lang="nl-NL" dirty="0"/>
            <a:t>Opstappen</a:t>
          </a:r>
          <a:endParaRPr lang="en-NL" dirty="0"/>
        </a:p>
      </dgm:t>
    </dgm:pt>
    <dgm:pt modelId="{69116B2C-3AEE-46AC-8BE4-E948F4CF6715}" type="sibTrans" cxnId="{5A67F625-B35C-4ACE-AF83-AB182AC9055D}">
      <dgm:prSet/>
      <dgm:spPr/>
      <dgm:t>
        <a:bodyPr/>
        <a:lstStyle/>
        <a:p>
          <a:endParaRPr lang="en-NL"/>
        </a:p>
      </dgm:t>
    </dgm:pt>
    <dgm:pt modelId="{8C03931A-4C84-446C-B8A6-1458E394E861}" type="parTrans" cxnId="{5A67F625-B35C-4ACE-AF83-AB182AC9055D}">
      <dgm:prSet/>
      <dgm:spPr/>
      <dgm:t>
        <a:bodyPr/>
        <a:lstStyle/>
        <a:p>
          <a:endParaRPr lang="en-NL"/>
        </a:p>
      </dgm:t>
    </dgm:pt>
    <dgm:pt modelId="{01652366-4B4F-4740-8FE5-9F57E6DD8812}">
      <dgm:prSet phldrT="[Tekst]"/>
      <dgm:spPr/>
      <dgm:t>
        <a:bodyPr/>
        <a:lstStyle/>
        <a:p>
          <a:r>
            <a:rPr lang="nl-NL" dirty="0"/>
            <a:t>Wielen = 2</a:t>
          </a:r>
          <a:endParaRPr lang="en-NL" dirty="0"/>
        </a:p>
      </dgm:t>
    </dgm:pt>
    <dgm:pt modelId="{4037FEB1-E9C7-4717-AE62-B1286957806B}" type="parTrans" cxnId="{C3DB5E68-40D2-490C-88BF-BBC9820AC2EB}">
      <dgm:prSet/>
      <dgm:spPr/>
      <dgm:t>
        <a:bodyPr/>
        <a:lstStyle/>
        <a:p>
          <a:endParaRPr lang="en-NL"/>
        </a:p>
      </dgm:t>
    </dgm:pt>
    <dgm:pt modelId="{379459A5-9F19-49D9-A1D7-D97A180E48CB}" type="sibTrans" cxnId="{C3DB5E68-40D2-490C-88BF-BBC9820AC2EB}">
      <dgm:prSet/>
      <dgm:spPr/>
      <dgm:t>
        <a:bodyPr/>
        <a:lstStyle/>
        <a:p>
          <a:endParaRPr lang="en-NL"/>
        </a:p>
      </dgm:t>
    </dgm:pt>
    <dgm:pt modelId="{91567283-26D4-4A15-9662-CF38B68E797D}">
      <dgm:prSet phldrT="[Tekst]"/>
      <dgm:spPr/>
      <dgm:t>
        <a:bodyPr/>
        <a:lstStyle/>
        <a:p>
          <a:r>
            <a:rPr lang="nl-NL" dirty="0" err="1"/>
            <a:t>SnelheidPlus</a:t>
          </a:r>
          <a:endParaRPr lang="en-NL" dirty="0"/>
        </a:p>
      </dgm:t>
    </dgm:pt>
    <dgm:pt modelId="{46F9DE90-11FC-4AFF-A33C-3017FD349DF4}" type="parTrans" cxnId="{078039F2-E337-41C6-9878-B7698B84562C}">
      <dgm:prSet/>
      <dgm:spPr/>
      <dgm:t>
        <a:bodyPr/>
        <a:lstStyle/>
        <a:p>
          <a:endParaRPr lang="en-NL"/>
        </a:p>
      </dgm:t>
    </dgm:pt>
    <dgm:pt modelId="{AD141872-B776-42D0-8CA4-C3AC2DA14B7B}" type="sibTrans" cxnId="{078039F2-E337-41C6-9878-B7698B84562C}">
      <dgm:prSet/>
      <dgm:spPr/>
      <dgm:t>
        <a:bodyPr/>
        <a:lstStyle/>
        <a:p>
          <a:endParaRPr lang="en-NL"/>
        </a:p>
      </dgm:t>
    </dgm:pt>
    <dgm:pt modelId="{D77EB295-22E2-453E-8F1C-8E91F74A2473}">
      <dgm:prSet phldrT="[Tekst]"/>
      <dgm:spPr/>
      <dgm:t>
        <a:bodyPr/>
        <a:lstStyle/>
        <a:p>
          <a:r>
            <a:rPr lang="nl-NL" dirty="0" err="1"/>
            <a:t>SnelheidMin</a:t>
          </a:r>
          <a:endParaRPr lang="en-NL" dirty="0"/>
        </a:p>
      </dgm:t>
    </dgm:pt>
    <dgm:pt modelId="{1AAC2885-0260-4A56-BC39-2CF9876FB62A}" type="parTrans" cxnId="{FBD4905C-D2DA-4AC3-A753-B040A2A14EB1}">
      <dgm:prSet/>
      <dgm:spPr/>
      <dgm:t>
        <a:bodyPr/>
        <a:lstStyle/>
        <a:p>
          <a:endParaRPr lang="en-NL"/>
        </a:p>
      </dgm:t>
    </dgm:pt>
    <dgm:pt modelId="{EA3E668E-8E0E-48C7-9891-9D0F553CDB59}" type="sibTrans" cxnId="{FBD4905C-D2DA-4AC3-A753-B040A2A14EB1}">
      <dgm:prSet/>
      <dgm:spPr/>
      <dgm:t>
        <a:bodyPr/>
        <a:lstStyle/>
        <a:p>
          <a:endParaRPr lang="en-NL"/>
        </a:p>
      </dgm:t>
    </dgm:pt>
    <dgm:pt modelId="{D14033F9-4250-472B-99CA-51BBD07301D1}">
      <dgm:prSet phldrT="[Tekst]"/>
      <dgm:spPr/>
      <dgm:t>
        <a:bodyPr/>
        <a:lstStyle/>
        <a:p>
          <a:endParaRPr lang="en-NL" dirty="0"/>
        </a:p>
      </dgm:t>
    </dgm:pt>
    <dgm:pt modelId="{59243532-159E-437F-82EE-859F0C436DD2}" type="parTrans" cxnId="{5CFBB125-CE34-4C42-9CE1-082C9AA9933B}">
      <dgm:prSet/>
      <dgm:spPr/>
      <dgm:t>
        <a:bodyPr/>
        <a:lstStyle/>
        <a:p>
          <a:endParaRPr lang="en-NL"/>
        </a:p>
      </dgm:t>
    </dgm:pt>
    <dgm:pt modelId="{F2A1A16F-DC81-4039-93DC-9066A4AD5B1F}" type="sibTrans" cxnId="{5CFBB125-CE34-4C42-9CE1-082C9AA9933B}">
      <dgm:prSet/>
      <dgm:spPr/>
      <dgm:t>
        <a:bodyPr/>
        <a:lstStyle/>
        <a:p>
          <a:endParaRPr lang="en-NL"/>
        </a:p>
      </dgm:t>
    </dgm:pt>
    <dgm:pt modelId="{2A3EE4CF-A31E-4352-A170-DCF1F76C9C8F}" type="pres">
      <dgm:prSet presAssocID="{CE8CABFB-C3FD-49AF-BC92-841AB306D608}" presName="composite" presStyleCnt="0">
        <dgm:presLayoutVars>
          <dgm:chMax val="1"/>
          <dgm:dir/>
          <dgm:resizeHandles val="exact"/>
        </dgm:presLayoutVars>
      </dgm:prSet>
      <dgm:spPr/>
    </dgm:pt>
    <dgm:pt modelId="{99EC4F5F-6036-4DE7-9F04-ADE8F82BF287}" type="pres">
      <dgm:prSet presAssocID="{352B4C95-DE8D-40CC-B203-AA14F960CA22}" presName="roof" presStyleLbl="dkBgShp" presStyleIdx="0" presStyleCnt="2" custLinFactNeighborX="-86087" custLinFactNeighborY="-15582"/>
      <dgm:spPr/>
    </dgm:pt>
    <dgm:pt modelId="{43CEE214-7A55-4103-815A-F605961D03D3}" type="pres">
      <dgm:prSet presAssocID="{352B4C95-DE8D-40CC-B203-AA14F960CA22}" presName="pillars" presStyleCnt="0"/>
      <dgm:spPr/>
    </dgm:pt>
    <dgm:pt modelId="{6562A96F-42F1-4287-9461-CFAB3CA506E6}" type="pres">
      <dgm:prSet presAssocID="{352B4C95-DE8D-40CC-B203-AA14F960CA22}" presName="pillar1" presStyleLbl="node1" presStyleIdx="0" presStyleCnt="2">
        <dgm:presLayoutVars>
          <dgm:bulletEnabled val="1"/>
        </dgm:presLayoutVars>
      </dgm:prSet>
      <dgm:spPr/>
    </dgm:pt>
    <dgm:pt modelId="{1C63B05A-33C3-4E00-9D24-37C68F249DF0}" type="pres">
      <dgm:prSet presAssocID="{E8A53460-1BEF-4BC7-988D-E155B7FD5932}" presName="pillarX" presStyleLbl="node1" presStyleIdx="1" presStyleCnt="2">
        <dgm:presLayoutVars>
          <dgm:bulletEnabled val="1"/>
        </dgm:presLayoutVars>
      </dgm:prSet>
      <dgm:spPr/>
    </dgm:pt>
    <dgm:pt modelId="{809E376E-5245-46FD-9968-69D4838C279D}" type="pres">
      <dgm:prSet presAssocID="{352B4C95-DE8D-40CC-B203-AA14F960CA22}" presName="base" presStyleLbl="dkBgShp" presStyleIdx="1" presStyleCnt="2"/>
      <dgm:spPr/>
    </dgm:pt>
  </dgm:ptLst>
  <dgm:cxnLst>
    <dgm:cxn modelId="{D6CA5715-75C0-40EF-BADE-D3408037C3C8}" type="presOf" srcId="{D14033F9-4250-472B-99CA-51BBD07301D1}" destId="{6562A96F-42F1-4287-9461-CFAB3CA506E6}" srcOrd="0" destOrd="2" presId="urn:microsoft.com/office/officeart/2005/8/layout/hList3"/>
    <dgm:cxn modelId="{5CFBB125-CE34-4C42-9CE1-082C9AA9933B}" srcId="{3C5BE752-B09F-4E89-AA76-2ABC080EE9BD}" destId="{D14033F9-4250-472B-99CA-51BBD07301D1}" srcOrd="1" destOrd="0" parTransId="{59243532-159E-437F-82EE-859F0C436DD2}" sibTransId="{F2A1A16F-DC81-4039-93DC-9066A4AD5B1F}"/>
    <dgm:cxn modelId="{5A67F625-B35C-4ACE-AF83-AB182AC9055D}" srcId="{E8A53460-1BEF-4BC7-988D-E155B7FD5932}" destId="{5F47731F-49B2-42E2-81CC-F58DBDA10BC3}" srcOrd="0" destOrd="0" parTransId="{8C03931A-4C84-446C-B8A6-1458E394E861}" sibTransId="{69116B2C-3AEE-46AC-8BE4-E948F4CF6715}"/>
    <dgm:cxn modelId="{69A27129-5D82-42CC-9852-61DF8CA73AC0}" srcId="{CE8CABFB-C3FD-49AF-BC92-841AB306D608}" destId="{352B4C95-DE8D-40CC-B203-AA14F960CA22}" srcOrd="0" destOrd="0" parTransId="{0683FCAF-FCC3-4C35-ADB0-92B9FB8ABF82}" sibTransId="{7CFE02B2-3716-490B-AAF0-192BD2B56A3A}"/>
    <dgm:cxn modelId="{0E0FC22E-4536-45EB-B309-06CD864C7FD2}" type="presOf" srcId="{3C5BE752-B09F-4E89-AA76-2ABC080EE9BD}" destId="{6562A96F-42F1-4287-9461-CFAB3CA506E6}" srcOrd="0" destOrd="0" presId="urn:microsoft.com/office/officeart/2005/8/layout/hList3"/>
    <dgm:cxn modelId="{919A0E3C-613E-4C38-998B-F24BCF715360}" type="presOf" srcId="{5F47731F-49B2-42E2-81CC-F58DBDA10BC3}" destId="{1C63B05A-33C3-4E00-9D24-37C68F249DF0}" srcOrd="0" destOrd="1" presId="urn:microsoft.com/office/officeart/2005/8/layout/hList3"/>
    <dgm:cxn modelId="{FBD4905C-D2DA-4AC3-A753-B040A2A14EB1}" srcId="{E8A53460-1BEF-4BC7-988D-E155B7FD5932}" destId="{D77EB295-22E2-453E-8F1C-8E91F74A2473}" srcOrd="2" destOrd="0" parTransId="{1AAC2885-0260-4A56-BC39-2CF9876FB62A}" sibTransId="{EA3E668E-8E0E-48C7-9891-9D0F553CDB59}"/>
    <dgm:cxn modelId="{A903E565-18B6-401E-A455-A6CFEF12C925}" srcId="{352B4C95-DE8D-40CC-B203-AA14F960CA22}" destId="{3C5BE752-B09F-4E89-AA76-2ABC080EE9BD}" srcOrd="0" destOrd="0" parTransId="{0ED99DEF-7122-43CB-9479-22B9D95F81A6}" sibTransId="{114C688F-D022-471A-9099-2279A3528439}"/>
    <dgm:cxn modelId="{C3DB5E68-40D2-490C-88BF-BBC9820AC2EB}" srcId="{3C5BE752-B09F-4E89-AA76-2ABC080EE9BD}" destId="{01652366-4B4F-4740-8FE5-9F57E6DD8812}" srcOrd="0" destOrd="0" parTransId="{4037FEB1-E9C7-4717-AE62-B1286957806B}" sibTransId="{379459A5-9F19-49D9-A1D7-D97A180E48CB}"/>
    <dgm:cxn modelId="{FB0D8373-EF78-4008-A8C1-246B9D449872}" type="presOf" srcId="{01652366-4B4F-4740-8FE5-9F57E6DD8812}" destId="{6562A96F-42F1-4287-9461-CFAB3CA506E6}" srcOrd="0" destOrd="1" presId="urn:microsoft.com/office/officeart/2005/8/layout/hList3"/>
    <dgm:cxn modelId="{A5C54778-475C-4EF6-82E8-60F4653D8DAF}" type="presOf" srcId="{352B4C95-DE8D-40CC-B203-AA14F960CA22}" destId="{99EC4F5F-6036-4DE7-9F04-ADE8F82BF287}" srcOrd="0" destOrd="0" presId="urn:microsoft.com/office/officeart/2005/8/layout/hList3"/>
    <dgm:cxn modelId="{9427B696-596C-44F2-94BF-A48D14D137CD}" type="presOf" srcId="{E8A53460-1BEF-4BC7-988D-E155B7FD5932}" destId="{1C63B05A-33C3-4E00-9D24-37C68F249DF0}" srcOrd="0" destOrd="0" presId="urn:microsoft.com/office/officeart/2005/8/layout/hList3"/>
    <dgm:cxn modelId="{90D8F79B-6E97-444A-BE3C-FA7794F23479}" type="presOf" srcId="{D77EB295-22E2-453E-8F1C-8E91F74A2473}" destId="{1C63B05A-33C3-4E00-9D24-37C68F249DF0}" srcOrd="0" destOrd="3" presId="urn:microsoft.com/office/officeart/2005/8/layout/hList3"/>
    <dgm:cxn modelId="{264A66A0-39E6-4B6E-8A3C-11E837E9A375}" type="presOf" srcId="{91567283-26D4-4A15-9662-CF38B68E797D}" destId="{1C63B05A-33C3-4E00-9D24-37C68F249DF0}" srcOrd="0" destOrd="2" presId="urn:microsoft.com/office/officeart/2005/8/layout/hList3"/>
    <dgm:cxn modelId="{30683EAE-5F41-4115-9F9B-9399C3BE3531}" srcId="{352B4C95-DE8D-40CC-B203-AA14F960CA22}" destId="{E8A53460-1BEF-4BC7-988D-E155B7FD5932}" srcOrd="1" destOrd="0" parTransId="{F7DD0FD9-D8A0-4879-AC8A-F662C9EC3BAF}" sibTransId="{36E20B69-83C1-4561-8686-697B86B4596D}"/>
    <dgm:cxn modelId="{2C368DC6-061E-44B5-A199-B892E35769DD}" type="presOf" srcId="{CE8CABFB-C3FD-49AF-BC92-841AB306D608}" destId="{2A3EE4CF-A31E-4352-A170-DCF1F76C9C8F}" srcOrd="0" destOrd="0" presId="urn:microsoft.com/office/officeart/2005/8/layout/hList3"/>
    <dgm:cxn modelId="{078039F2-E337-41C6-9878-B7698B84562C}" srcId="{E8A53460-1BEF-4BC7-988D-E155B7FD5932}" destId="{91567283-26D4-4A15-9662-CF38B68E797D}" srcOrd="1" destOrd="0" parTransId="{46F9DE90-11FC-4AFF-A33C-3017FD349DF4}" sibTransId="{AD141872-B776-42D0-8CA4-C3AC2DA14B7B}"/>
    <dgm:cxn modelId="{931CE28B-9D90-49CE-95B1-3B19E67E3253}" type="presParOf" srcId="{2A3EE4CF-A31E-4352-A170-DCF1F76C9C8F}" destId="{99EC4F5F-6036-4DE7-9F04-ADE8F82BF287}" srcOrd="0" destOrd="0" presId="urn:microsoft.com/office/officeart/2005/8/layout/hList3"/>
    <dgm:cxn modelId="{86C3FCAE-434A-4D00-8890-4E1867E20D82}" type="presParOf" srcId="{2A3EE4CF-A31E-4352-A170-DCF1F76C9C8F}" destId="{43CEE214-7A55-4103-815A-F605961D03D3}" srcOrd="1" destOrd="0" presId="urn:microsoft.com/office/officeart/2005/8/layout/hList3"/>
    <dgm:cxn modelId="{C70122DC-7CEA-41DB-B4A8-9DF67879524A}" type="presParOf" srcId="{43CEE214-7A55-4103-815A-F605961D03D3}" destId="{6562A96F-42F1-4287-9461-CFAB3CA506E6}" srcOrd="0" destOrd="0" presId="urn:microsoft.com/office/officeart/2005/8/layout/hList3"/>
    <dgm:cxn modelId="{E68BA547-1758-42E1-A3DB-44940D361026}" type="presParOf" srcId="{43CEE214-7A55-4103-815A-F605961D03D3}" destId="{1C63B05A-33C3-4E00-9D24-37C68F249DF0}" srcOrd="1" destOrd="0" presId="urn:microsoft.com/office/officeart/2005/8/layout/hList3"/>
    <dgm:cxn modelId="{42122ED4-54E7-41D6-82A0-EFC36DD04654}" type="presParOf" srcId="{2A3EE4CF-A31E-4352-A170-DCF1F76C9C8F}" destId="{809E376E-5245-46FD-9968-69D4838C279D}" srcOrd="2" destOrd="0" presId="urn:microsoft.com/office/officeart/2005/8/layout/h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CE8CABFB-C3FD-49AF-BC92-841AB306D608}" type="doc">
      <dgm:prSet loTypeId="urn:microsoft.com/office/officeart/2005/8/layout/h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NL"/>
        </a:p>
      </dgm:t>
    </dgm:pt>
    <dgm:pt modelId="{352B4C95-DE8D-40CC-B203-AA14F960CA22}">
      <dgm:prSet phldrT="[Tekst]"/>
      <dgm:spPr/>
      <dgm:t>
        <a:bodyPr/>
        <a:lstStyle/>
        <a:p>
          <a:r>
            <a:rPr lang="nl-NL" dirty="0"/>
            <a:t>Fiets</a:t>
          </a:r>
          <a:endParaRPr lang="en-NL" dirty="0"/>
        </a:p>
      </dgm:t>
    </dgm:pt>
    <dgm:pt modelId="{0683FCAF-FCC3-4C35-ADB0-92B9FB8ABF82}" type="parTrans" cxnId="{69A27129-5D82-42CC-9852-61DF8CA73AC0}">
      <dgm:prSet/>
      <dgm:spPr/>
      <dgm:t>
        <a:bodyPr/>
        <a:lstStyle/>
        <a:p>
          <a:endParaRPr lang="en-NL"/>
        </a:p>
      </dgm:t>
    </dgm:pt>
    <dgm:pt modelId="{7CFE02B2-3716-490B-AAF0-192BD2B56A3A}" type="sibTrans" cxnId="{69A27129-5D82-42CC-9852-61DF8CA73AC0}">
      <dgm:prSet/>
      <dgm:spPr/>
      <dgm:t>
        <a:bodyPr/>
        <a:lstStyle/>
        <a:p>
          <a:endParaRPr lang="en-NL"/>
        </a:p>
      </dgm:t>
    </dgm:pt>
    <dgm:pt modelId="{3C5BE752-B09F-4E89-AA76-2ABC080EE9BD}">
      <dgm:prSet phldrT="[Tekst]"/>
      <dgm:spPr/>
      <dgm:t>
        <a:bodyPr/>
        <a:lstStyle/>
        <a:p>
          <a:r>
            <a:rPr lang="nl-NL" dirty="0"/>
            <a:t>Informatie</a:t>
          </a:r>
          <a:endParaRPr lang="en-NL" dirty="0"/>
        </a:p>
      </dgm:t>
    </dgm:pt>
    <dgm:pt modelId="{0ED99DEF-7122-43CB-9479-22B9D95F81A6}" type="parTrans" cxnId="{A903E565-18B6-401E-A455-A6CFEF12C925}">
      <dgm:prSet/>
      <dgm:spPr/>
      <dgm:t>
        <a:bodyPr/>
        <a:lstStyle/>
        <a:p>
          <a:endParaRPr lang="en-NL"/>
        </a:p>
      </dgm:t>
    </dgm:pt>
    <dgm:pt modelId="{114C688F-D022-471A-9099-2279A3528439}" type="sibTrans" cxnId="{A903E565-18B6-401E-A455-A6CFEF12C925}">
      <dgm:prSet/>
      <dgm:spPr/>
      <dgm:t>
        <a:bodyPr/>
        <a:lstStyle/>
        <a:p>
          <a:endParaRPr lang="en-NL"/>
        </a:p>
      </dgm:t>
    </dgm:pt>
    <dgm:pt modelId="{E8A53460-1BEF-4BC7-988D-E155B7FD5932}">
      <dgm:prSet phldrT="[Tekst]"/>
      <dgm:spPr/>
      <dgm:t>
        <a:bodyPr/>
        <a:lstStyle/>
        <a:p>
          <a:r>
            <a:rPr lang="nl-NL" dirty="0"/>
            <a:t>Acties</a:t>
          </a:r>
          <a:endParaRPr lang="en-NL" dirty="0"/>
        </a:p>
      </dgm:t>
    </dgm:pt>
    <dgm:pt modelId="{F7DD0FD9-D8A0-4879-AC8A-F662C9EC3BAF}" type="parTrans" cxnId="{30683EAE-5F41-4115-9F9B-9399C3BE3531}">
      <dgm:prSet/>
      <dgm:spPr/>
      <dgm:t>
        <a:bodyPr/>
        <a:lstStyle/>
        <a:p>
          <a:endParaRPr lang="en-NL"/>
        </a:p>
      </dgm:t>
    </dgm:pt>
    <dgm:pt modelId="{36E20B69-83C1-4561-8686-697B86B4596D}" type="sibTrans" cxnId="{30683EAE-5F41-4115-9F9B-9399C3BE3531}">
      <dgm:prSet/>
      <dgm:spPr/>
      <dgm:t>
        <a:bodyPr/>
        <a:lstStyle/>
        <a:p>
          <a:endParaRPr lang="en-NL"/>
        </a:p>
      </dgm:t>
    </dgm:pt>
    <dgm:pt modelId="{5F47731F-49B2-42E2-81CC-F58DBDA10BC3}">
      <dgm:prSet phldrT="[Tekst]"/>
      <dgm:spPr/>
      <dgm:t>
        <a:bodyPr/>
        <a:lstStyle/>
        <a:p>
          <a:r>
            <a:rPr lang="nl-NL" dirty="0" err="1"/>
            <a:t>OpZadelGaanZitten</a:t>
          </a:r>
          <a:endParaRPr lang="en-NL" dirty="0"/>
        </a:p>
      </dgm:t>
    </dgm:pt>
    <dgm:pt modelId="{69116B2C-3AEE-46AC-8BE4-E948F4CF6715}" type="sibTrans" cxnId="{5A67F625-B35C-4ACE-AF83-AB182AC9055D}">
      <dgm:prSet/>
      <dgm:spPr/>
      <dgm:t>
        <a:bodyPr/>
        <a:lstStyle/>
        <a:p>
          <a:endParaRPr lang="en-NL"/>
        </a:p>
      </dgm:t>
    </dgm:pt>
    <dgm:pt modelId="{8C03931A-4C84-446C-B8A6-1458E394E861}" type="parTrans" cxnId="{5A67F625-B35C-4ACE-AF83-AB182AC9055D}">
      <dgm:prSet/>
      <dgm:spPr/>
      <dgm:t>
        <a:bodyPr/>
        <a:lstStyle/>
        <a:p>
          <a:endParaRPr lang="en-NL"/>
        </a:p>
      </dgm:t>
    </dgm:pt>
    <dgm:pt modelId="{01652366-4B4F-4740-8FE5-9F57E6DD8812}">
      <dgm:prSet phldrT="[Tekst]"/>
      <dgm:spPr/>
      <dgm:t>
        <a:bodyPr/>
        <a:lstStyle/>
        <a:p>
          <a:r>
            <a:rPr lang="nl-NL" dirty="0"/>
            <a:t>Wielen = 2</a:t>
          </a:r>
          <a:endParaRPr lang="en-NL" dirty="0"/>
        </a:p>
      </dgm:t>
    </dgm:pt>
    <dgm:pt modelId="{4037FEB1-E9C7-4717-AE62-B1286957806B}" type="parTrans" cxnId="{C3DB5E68-40D2-490C-88BF-BBC9820AC2EB}">
      <dgm:prSet/>
      <dgm:spPr/>
      <dgm:t>
        <a:bodyPr/>
        <a:lstStyle/>
        <a:p>
          <a:endParaRPr lang="en-NL"/>
        </a:p>
      </dgm:t>
    </dgm:pt>
    <dgm:pt modelId="{379459A5-9F19-49D9-A1D7-D97A180E48CB}" type="sibTrans" cxnId="{C3DB5E68-40D2-490C-88BF-BBC9820AC2EB}">
      <dgm:prSet/>
      <dgm:spPr/>
      <dgm:t>
        <a:bodyPr/>
        <a:lstStyle/>
        <a:p>
          <a:endParaRPr lang="en-NL"/>
        </a:p>
      </dgm:t>
    </dgm:pt>
    <dgm:pt modelId="{91567283-26D4-4A15-9662-CF38B68E797D}">
      <dgm:prSet phldrT="[Tekst]"/>
      <dgm:spPr/>
      <dgm:t>
        <a:bodyPr/>
        <a:lstStyle/>
        <a:p>
          <a:r>
            <a:rPr lang="nl-NL" dirty="0" err="1"/>
            <a:t>SnelheidPlus</a:t>
          </a:r>
          <a:endParaRPr lang="en-NL" dirty="0"/>
        </a:p>
      </dgm:t>
    </dgm:pt>
    <dgm:pt modelId="{46F9DE90-11FC-4AFF-A33C-3017FD349DF4}" type="parTrans" cxnId="{078039F2-E337-41C6-9878-B7698B84562C}">
      <dgm:prSet/>
      <dgm:spPr/>
      <dgm:t>
        <a:bodyPr/>
        <a:lstStyle/>
        <a:p>
          <a:endParaRPr lang="en-NL"/>
        </a:p>
      </dgm:t>
    </dgm:pt>
    <dgm:pt modelId="{AD141872-B776-42D0-8CA4-C3AC2DA14B7B}" type="sibTrans" cxnId="{078039F2-E337-41C6-9878-B7698B84562C}">
      <dgm:prSet/>
      <dgm:spPr/>
      <dgm:t>
        <a:bodyPr/>
        <a:lstStyle/>
        <a:p>
          <a:endParaRPr lang="en-NL"/>
        </a:p>
      </dgm:t>
    </dgm:pt>
    <dgm:pt modelId="{D77EB295-22E2-453E-8F1C-8E91F74A2473}">
      <dgm:prSet phldrT="[Tekst]"/>
      <dgm:spPr/>
      <dgm:t>
        <a:bodyPr/>
        <a:lstStyle/>
        <a:p>
          <a:r>
            <a:rPr lang="nl-NL" dirty="0" err="1"/>
            <a:t>SnelheidMin</a:t>
          </a:r>
          <a:endParaRPr lang="en-NL" dirty="0"/>
        </a:p>
      </dgm:t>
    </dgm:pt>
    <dgm:pt modelId="{1AAC2885-0260-4A56-BC39-2CF9876FB62A}" type="parTrans" cxnId="{FBD4905C-D2DA-4AC3-A753-B040A2A14EB1}">
      <dgm:prSet/>
      <dgm:spPr/>
      <dgm:t>
        <a:bodyPr/>
        <a:lstStyle/>
        <a:p>
          <a:endParaRPr lang="en-NL"/>
        </a:p>
      </dgm:t>
    </dgm:pt>
    <dgm:pt modelId="{EA3E668E-8E0E-48C7-9891-9D0F553CDB59}" type="sibTrans" cxnId="{FBD4905C-D2DA-4AC3-A753-B040A2A14EB1}">
      <dgm:prSet/>
      <dgm:spPr/>
      <dgm:t>
        <a:bodyPr/>
        <a:lstStyle/>
        <a:p>
          <a:endParaRPr lang="en-NL"/>
        </a:p>
      </dgm:t>
    </dgm:pt>
    <dgm:pt modelId="{D14033F9-4250-472B-99CA-51BBD07301D1}">
      <dgm:prSet phldrT="[Tekst]"/>
      <dgm:spPr/>
      <dgm:t>
        <a:bodyPr/>
        <a:lstStyle/>
        <a:p>
          <a:endParaRPr lang="en-NL" dirty="0"/>
        </a:p>
      </dgm:t>
    </dgm:pt>
    <dgm:pt modelId="{59243532-159E-437F-82EE-859F0C436DD2}" type="parTrans" cxnId="{5CFBB125-CE34-4C42-9CE1-082C9AA9933B}">
      <dgm:prSet/>
      <dgm:spPr/>
      <dgm:t>
        <a:bodyPr/>
        <a:lstStyle/>
        <a:p>
          <a:endParaRPr lang="en-NL"/>
        </a:p>
      </dgm:t>
    </dgm:pt>
    <dgm:pt modelId="{F2A1A16F-DC81-4039-93DC-9066A4AD5B1F}" type="sibTrans" cxnId="{5CFBB125-CE34-4C42-9CE1-082C9AA9933B}">
      <dgm:prSet/>
      <dgm:spPr/>
      <dgm:t>
        <a:bodyPr/>
        <a:lstStyle/>
        <a:p>
          <a:endParaRPr lang="en-NL"/>
        </a:p>
      </dgm:t>
    </dgm:pt>
    <dgm:pt modelId="{2A3EE4CF-A31E-4352-A170-DCF1F76C9C8F}" type="pres">
      <dgm:prSet presAssocID="{CE8CABFB-C3FD-49AF-BC92-841AB306D608}" presName="composite" presStyleCnt="0">
        <dgm:presLayoutVars>
          <dgm:chMax val="1"/>
          <dgm:dir/>
          <dgm:resizeHandles val="exact"/>
        </dgm:presLayoutVars>
      </dgm:prSet>
      <dgm:spPr/>
    </dgm:pt>
    <dgm:pt modelId="{99EC4F5F-6036-4DE7-9F04-ADE8F82BF287}" type="pres">
      <dgm:prSet presAssocID="{352B4C95-DE8D-40CC-B203-AA14F960CA22}" presName="roof" presStyleLbl="dkBgShp" presStyleIdx="0" presStyleCnt="2" custLinFactNeighborX="-86087" custLinFactNeighborY="-15582"/>
      <dgm:spPr/>
    </dgm:pt>
    <dgm:pt modelId="{43CEE214-7A55-4103-815A-F605961D03D3}" type="pres">
      <dgm:prSet presAssocID="{352B4C95-DE8D-40CC-B203-AA14F960CA22}" presName="pillars" presStyleCnt="0"/>
      <dgm:spPr/>
    </dgm:pt>
    <dgm:pt modelId="{6562A96F-42F1-4287-9461-CFAB3CA506E6}" type="pres">
      <dgm:prSet presAssocID="{352B4C95-DE8D-40CC-B203-AA14F960CA22}" presName="pillar1" presStyleLbl="node1" presStyleIdx="0" presStyleCnt="2">
        <dgm:presLayoutVars>
          <dgm:bulletEnabled val="1"/>
        </dgm:presLayoutVars>
      </dgm:prSet>
      <dgm:spPr/>
    </dgm:pt>
    <dgm:pt modelId="{1C63B05A-33C3-4E00-9D24-37C68F249DF0}" type="pres">
      <dgm:prSet presAssocID="{E8A53460-1BEF-4BC7-988D-E155B7FD5932}" presName="pillarX" presStyleLbl="node1" presStyleIdx="1" presStyleCnt="2">
        <dgm:presLayoutVars>
          <dgm:bulletEnabled val="1"/>
        </dgm:presLayoutVars>
      </dgm:prSet>
      <dgm:spPr/>
    </dgm:pt>
    <dgm:pt modelId="{809E376E-5245-46FD-9968-69D4838C279D}" type="pres">
      <dgm:prSet presAssocID="{352B4C95-DE8D-40CC-B203-AA14F960CA22}" presName="base" presStyleLbl="dkBgShp" presStyleIdx="1" presStyleCnt="2"/>
      <dgm:spPr/>
    </dgm:pt>
  </dgm:ptLst>
  <dgm:cxnLst>
    <dgm:cxn modelId="{D6CA5715-75C0-40EF-BADE-D3408037C3C8}" type="presOf" srcId="{D14033F9-4250-472B-99CA-51BBD07301D1}" destId="{6562A96F-42F1-4287-9461-CFAB3CA506E6}" srcOrd="0" destOrd="2" presId="urn:microsoft.com/office/officeart/2005/8/layout/hList3"/>
    <dgm:cxn modelId="{5CFBB125-CE34-4C42-9CE1-082C9AA9933B}" srcId="{3C5BE752-B09F-4E89-AA76-2ABC080EE9BD}" destId="{D14033F9-4250-472B-99CA-51BBD07301D1}" srcOrd="1" destOrd="0" parTransId="{59243532-159E-437F-82EE-859F0C436DD2}" sibTransId="{F2A1A16F-DC81-4039-93DC-9066A4AD5B1F}"/>
    <dgm:cxn modelId="{5A67F625-B35C-4ACE-AF83-AB182AC9055D}" srcId="{E8A53460-1BEF-4BC7-988D-E155B7FD5932}" destId="{5F47731F-49B2-42E2-81CC-F58DBDA10BC3}" srcOrd="0" destOrd="0" parTransId="{8C03931A-4C84-446C-B8A6-1458E394E861}" sibTransId="{69116B2C-3AEE-46AC-8BE4-E948F4CF6715}"/>
    <dgm:cxn modelId="{69A27129-5D82-42CC-9852-61DF8CA73AC0}" srcId="{CE8CABFB-C3FD-49AF-BC92-841AB306D608}" destId="{352B4C95-DE8D-40CC-B203-AA14F960CA22}" srcOrd="0" destOrd="0" parTransId="{0683FCAF-FCC3-4C35-ADB0-92B9FB8ABF82}" sibTransId="{7CFE02B2-3716-490B-AAF0-192BD2B56A3A}"/>
    <dgm:cxn modelId="{0E0FC22E-4536-45EB-B309-06CD864C7FD2}" type="presOf" srcId="{3C5BE752-B09F-4E89-AA76-2ABC080EE9BD}" destId="{6562A96F-42F1-4287-9461-CFAB3CA506E6}" srcOrd="0" destOrd="0" presId="urn:microsoft.com/office/officeart/2005/8/layout/hList3"/>
    <dgm:cxn modelId="{919A0E3C-613E-4C38-998B-F24BCF715360}" type="presOf" srcId="{5F47731F-49B2-42E2-81CC-F58DBDA10BC3}" destId="{1C63B05A-33C3-4E00-9D24-37C68F249DF0}" srcOrd="0" destOrd="1" presId="urn:microsoft.com/office/officeart/2005/8/layout/hList3"/>
    <dgm:cxn modelId="{FBD4905C-D2DA-4AC3-A753-B040A2A14EB1}" srcId="{E8A53460-1BEF-4BC7-988D-E155B7FD5932}" destId="{D77EB295-22E2-453E-8F1C-8E91F74A2473}" srcOrd="2" destOrd="0" parTransId="{1AAC2885-0260-4A56-BC39-2CF9876FB62A}" sibTransId="{EA3E668E-8E0E-48C7-9891-9D0F553CDB59}"/>
    <dgm:cxn modelId="{A903E565-18B6-401E-A455-A6CFEF12C925}" srcId="{352B4C95-DE8D-40CC-B203-AA14F960CA22}" destId="{3C5BE752-B09F-4E89-AA76-2ABC080EE9BD}" srcOrd="0" destOrd="0" parTransId="{0ED99DEF-7122-43CB-9479-22B9D95F81A6}" sibTransId="{114C688F-D022-471A-9099-2279A3528439}"/>
    <dgm:cxn modelId="{C3DB5E68-40D2-490C-88BF-BBC9820AC2EB}" srcId="{3C5BE752-B09F-4E89-AA76-2ABC080EE9BD}" destId="{01652366-4B4F-4740-8FE5-9F57E6DD8812}" srcOrd="0" destOrd="0" parTransId="{4037FEB1-E9C7-4717-AE62-B1286957806B}" sibTransId="{379459A5-9F19-49D9-A1D7-D97A180E48CB}"/>
    <dgm:cxn modelId="{FB0D8373-EF78-4008-A8C1-246B9D449872}" type="presOf" srcId="{01652366-4B4F-4740-8FE5-9F57E6DD8812}" destId="{6562A96F-42F1-4287-9461-CFAB3CA506E6}" srcOrd="0" destOrd="1" presId="urn:microsoft.com/office/officeart/2005/8/layout/hList3"/>
    <dgm:cxn modelId="{A5C54778-475C-4EF6-82E8-60F4653D8DAF}" type="presOf" srcId="{352B4C95-DE8D-40CC-B203-AA14F960CA22}" destId="{99EC4F5F-6036-4DE7-9F04-ADE8F82BF287}" srcOrd="0" destOrd="0" presId="urn:microsoft.com/office/officeart/2005/8/layout/hList3"/>
    <dgm:cxn modelId="{9427B696-596C-44F2-94BF-A48D14D137CD}" type="presOf" srcId="{E8A53460-1BEF-4BC7-988D-E155B7FD5932}" destId="{1C63B05A-33C3-4E00-9D24-37C68F249DF0}" srcOrd="0" destOrd="0" presId="urn:microsoft.com/office/officeart/2005/8/layout/hList3"/>
    <dgm:cxn modelId="{90D8F79B-6E97-444A-BE3C-FA7794F23479}" type="presOf" srcId="{D77EB295-22E2-453E-8F1C-8E91F74A2473}" destId="{1C63B05A-33C3-4E00-9D24-37C68F249DF0}" srcOrd="0" destOrd="3" presId="urn:microsoft.com/office/officeart/2005/8/layout/hList3"/>
    <dgm:cxn modelId="{264A66A0-39E6-4B6E-8A3C-11E837E9A375}" type="presOf" srcId="{91567283-26D4-4A15-9662-CF38B68E797D}" destId="{1C63B05A-33C3-4E00-9D24-37C68F249DF0}" srcOrd="0" destOrd="2" presId="urn:microsoft.com/office/officeart/2005/8/layout/hList3"/>
    <dgm:cxn modelId="{30683EAE-5F41-4115-9F9B-9399C3BE3531}" srcId="{352B4C95-DE8D-40CC-B203-AA14F960CA22}" destId="{E8A53460-1BEF-4BC7-988D-E155B7FD5932}" srcOrd="1" destOrd="0" parTransId="{F7DD0FD9-D8A0-4879-AC8A-F662C9EC3BAF}" sibTransId="{36E20B69-83C1-4561-8686-697B86B4596D}"/>
    <dgm:cxn modelId="{2C368DC6-061E-44B5-A199-B892E35769DD}" type="presOf" srcId="{CE8CABFB-C3FD-49AF-BC92-841AB306D608}" destId="{2A3EE4CF-A31E-4352-A170-DCF1F76C9C8F}" srcOrd="0" destOrd="0" presId="urn:microsoft.com/office/officeart/2005/8/layout/hList3"/>
    <dgm:cxn modelId="{078039F2-E337-41C6-9878-B7698B84562C}" srcId="{E8A53460-1BEF-4BC7-988D-E155B7FD5932}" destId="{91567283-26D4-4A15-9662-CF38B68E797D}" srcOrd="1" destOrd="0" parTransId="{46F9DE90-11FC-4AFF-A33C-3017FD349DF4}" sibTransId="{AD141872-B776-42D0-8CA4-C3AC2DA14B7B}"/>
    <dgm:cxn modelId="{931CE28B-9D90-49CE-95B1-3B19E67E3253}" type="presParOf" srcId="{2A3EE4CF-A31E-4352-A170-DCF1F76C9C8F}" destId="{99EC4F5F-6036-4DE7-9F04-ADE8F82BF287}" srcOrd="0" destOrd="0" presId="urn:microsoft.com/office/officeart/2005/8/layout/hList3"/>
    <dgm:cxn modelId="{86C3FCAE-434A-4D00-8890-4E1867E20D82}" type="presParOf" srcId="{2A3EE4CF-A31E-4352-A170-DCF1F76C9C8F}" destId="{43CEE214-7A55-4103-815A-F605961D03D3}" srcOrd="1" destOrd="0" presId="urn:microsoft.com/office/officeart/2005/8/layout/hList3"/>
    <dgm:cxn modelId="{C70122DC-7CEA-41DB-B4A8-9DF67879524A}" type="presParOf" srcId="{43CEE214-7A55-4103-815A-F605961D03D3}" destId="{6562A96F-42F1-4287-9461-CFAB3CA506E6}" srcOrd="0" destOrd="0" presId="urn:microsoft.com/office/officeart/2005/8/layout/hList3"/>
    <dgm:cxn modelId="{E68BA547-1758-42E1-A3DB-44940D361026}" type="presParOf" srcId="{43CEE214-7A55-4103-815A-F605961D03D3}" destId="{1C63B05A-33C3-4E00-9D24-37C68F249DF0}" srcOrd="1" destOrd="0" presId="urn:microsoft.com/office/officeart/2005/8/layout/hList3"/>
    <dgm:cxn modelId="{42122ED4-54E7-41D6-82A0-EFC36DD04654}" type="presParOf" srcId="{2A3EE4CF-A31E-4352-A170-DCF1F76C9C8F}" destId="{809E376E-5245-46FD-9968-69D4838C279D}" srcOrd="2" destOrd="0" presId="urn:microsoft.com/office/officeart/2005/8/layout/hList3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EC4F5F-6036-4DE7-9F04-ADE8F82BF287}">
      <dsp:nvSpPr>
        <dsp:cNvPr id="0" name=""/>
        <dsp:cNvSpPr/>
      </dsp:nvSpPr>
      <dsp:spPr>
        <a:xfrm>
          <a:off x="0" y="0"/>
          <a:ext cx="5871029" cy="1123042"/>
        </a:xfrm>
        <a:prstGeom prst="rect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120" tIns="198120" rIns="198120" bIns="198120" numCol="1" spcCol="1270" anchor="ctr" anchorCtr="0">
          <a:noAutofit/>
        </a:bodyPr>
        <a:lstStyle/>
        <a:p>
          <a:pPr marL="0" lvl="0" indent="0" algn="ctr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5200" kern="1200" dirty="0"/>
            <a:t>Frisdrank automaat</a:t>
          </a:r>
          <a:endParaRPr lang="en-NL" sz="5200" kern="1200" dirty="0"/>
        </a:p>
      </dsp:txBody>
      <dsp:txXfrm>
        <a:off x="0" y="0"/>
        <a:ext cx="5871029" cy="1123042"/>
      </dsp:txXfrm>
    </dsp:sp>
    <dsp:sp modelId="{6562A96F-42F1-4287-9461-CFAB3CA506E6}">
      <dsp:nvSpPr>
        <dsp:cNvPr id="0" name=""/>
        <dsp:cNvSpPr/>
      </dsp:nvSpPr>
      <dsp:spPr>
        <a:xfrm>
          <a:off x="0" y="1123042"/>
          <a:ext cx="2935514" cy="235838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marL="0" lvl="0" indent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4700" kern="1200" dirty="0"/>
            <a:t>Informatie</a:t>
          </a:r>
          <a:endParaRPr lang="en-NL" sz="4700" kern="1200" dirty="0"/>
        </a:p>
      </dsp:txBody>
      <dsp:txXfrm>
        <a:off x="0" y="1123042"/>
        <a:ext cx="2935514" cy="2358389"/>
      </dsp:txXfrm>
    </dsp:sp>
    <dsp:sp modelId="{25397338-5405-4735-981C-6BA59244BE58}">
      <dsp:nvSpPr>
        <dsp:cNvPr id="0" name=""/>
        <dsp:cNvSpPr/>
      </dsp:nvSpPr>
      <dsp:spPr>
        <a:xfrm>
          <a:off x="2935514" y="1123042"/>
          <a:ext cx="2935514" cy="235838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marL="0" lvl="0" indent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4700" kern="1200" dirty="0"/>
            <a:t>Acties</a:t>
          </a:r>
          <a:endParaRPr lang="en-NL" sz="4700" kern="1200" dirty="0"/>
        </a:p>
      </dsp:txBody>
      <dsp:txXfrm>
        <a:off x="2935514" y="1123042"/>
        <a:ext cx="2935514" cy="2358389"/>
      </dsp:txXfrm>
    </dsp:sp>
    <dsp:sp modelId="{809E376E-5245-46FD-9968-69D4838C279D}">
      <dsp:nvSpPr>
        <dsp:cNvPr id="0" name=""/>
        <dsp:cNvSpPr/>
      </dsp:nvSpPr>
      <dsp:spPr>
        <a:xfrm>
          <a:off x="0" y="3481432"/>
          <a:ext cx="5871029" cy="262043"/>
        </a:xfrm>
        <a:prstGeom prst="rect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EC4F5F-6036-4DE7-9F04-ADE8F82BF287}">
      <dsp:nvSpPr>
        <dsp:cNvPr id="0" name=""/>
        <dsp:cNvSpPr/>
      </dsp:nvSpPr>
      <dsp:spPr>
        <a:xfrm>
          <a:off x="0" y="0"/>
          <a:ext cx="5871029" cy="1123042"/>
        </a:xfrm>
        <a:prstGeom prst="rect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120" tIns="198120" rIns="198120" bIns="198120" numCol="1" spcCol="1270" anchor="ctr" anchorCtr="0">
          <a:noAutofit/>
        </a:bodyPr>
        <a:lstStyle/>
        <a:p>
          <a:pPr marL="0" lvl="0" indent="0" algn="ctr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5200" kern="1200" dirty="0"/>
            <a:t>Frisdrank automaat</a:t>
          </a:r>
          <a:endParaRPr lang="en-NL" sz="5200" kern="1200" dirty="0"/>
        </a:p>
      </dsp:txBody>
      <dsp:txXfrm>
        <a:off x="0" y="0"/>
        <a:ext cx="5871029" cy="1123042"/>
      </dsp:txXfrm>
    </dsp:sp>
    <dsp:sp modelId="{6562A96F-42F1-4287-9461-CFAB3CA506E6}">
      <dsp:nvSpPr>
        <dsp:cNvPr id="0" name=""/>
        <dsp:cNvSpPr/>
      </dsp:nvSpPr>
      <dsp:spPr>
        <a:xfrm>
          <a:off x="0" y="1123042"/>
          <a:ext cx="2935514" cy="235838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marL="0" lvl="0" indent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4700" kern="1200" dirty="0"/>
            <a:t>Informatie</a:t>
          </a:r>
          <a:endParaRPr lang="en-NL" sz="4700" kern="1200" dirty="0"/>
        </a:p>
      </dsp:txBody>
      <dsp:txXfrm>
        <a:off x="0" y="1123042"/>
        <a:ext cx="2935514" cy="2358389"/>
      </dsp:txXfrm>
    </dsp:sp>
    <dsp:sp modelId="{25397338-5405-4735-981C-6BA59244BE58}">
      <dsp:nvSpPr>
        <dsp:cNvPr id="0" name=""/>
        <dsp:cNvSpPr/>
      </dsp:nvSpPr>
      <dsp:spPr>
        <a:xfrm>
          <a:off x="2935514" y="1123042"/>
          <a:ext cx="2935514" cy="235838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marL="0" lvl="0" indent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4700" kern="1200" dirty="0"/>
            <a:t>Acties</a:t>
          </a:r>
          <a:endParaRPr lang="en-NL" sz="4700" kern="1200" dirty="0"/>
        </a:p>
      </dsp:txBody>
      <dsp:txXfrm>
        <a:off x="2935514" y="1123042"/>
        <a:ext cx="2935514" cy="2358389"/>
      </dsp:txXfrm>
    </dsp:sp>
    <dsp:sp modelId="{809E376E-5245-46FD-9968-69D4838C279D}">
      <dsp:nvSpPr>
        <dsp:cNvPr id="0" name=""/>
        <dsp:cNvSpPr/>
      </dsp:nvSpPr>
      <dsp:spPr>
        <a:xfrm>
          <a:off x="0" y="3481432"/>
          <a:ext cx="5871029" cy="262043"/>
        </a:xfrm>
        <a:prstGeom prst="rect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EC4F5F-6036-4DE7-9F04-ADE8F82BF287}">
      <dsp:nvSpPr>
        <dsp:cNvPr id="0" name=""/>
        <dsp:cNvSpPr/>
      </dsp:nvSpPr>
      <dsp:spPr>
        <a:xfrm>
          <a:off x="0" y="0"/>
          <a:ext cx="5871029" cy="1123042"/>
        </a:xfrm>
        <a:prstGeom prst="rect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120" tIns="198120" rIns="198120" bIns="198120" numCol="1" spcCol="1270" anchor="ctr" anchorCtr="0">
          <a:noAutofit/>
        </a:bodyPr>
        <a:lstStyle/>
        <a:p>
          <a:pPr marL="0" lvl="0" indent="0" algn="ctr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5200" kern="1200" dirty="0"/>
            <a:t>Vervoersmiddel</a:t>
          </a:r>
          <a:endParaRPr lang="en-NL" sz="5200" kern="1200" dirty="0"/>
        </a:p>
      </dsp:txBody>
      <dsp:txXfrm>
        <a:off x="0" y="0"/>
        <a:ext cx="5871029" cy="1123042"/>
      </dsp:txXfrm>
    </dsp:sp>
    <dsp:sp modelId="{6562A96F-42F1-4287-9461-CFAB3CA506E6}">
      <dsp:nvSpPr>
        <dsp:cNvPr id="0" name=""/>
        <dsp:cNvSpPr/>
      </dsp:nvSpPr>
      <dsp:spPr>
        <a:xfrm>
          <a:off x="0" y="1123042"/>
          <a:ext cx="2935514" cy="235838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3100" kern="1200" dirty="0"/>
            <a:t>Informatie</a:t>
          </a:r>
          <a:endParaRPr lang="en-NL" sz="31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2400" kern="1200" dirty="0"/>
            <a:t>Kleur</a:t>
          </a:r>
          <a:endParaRPr lang="en-NL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2400" kern="1200" dirty="0"/>
            <a:t>Fabrikant</a:t>
          </a:r>
          <a:endParaRPr lang="en-NL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2400" kern="1200" dirty="0"/>
            <a:t>Snelheid</a:t>
          </a:r>
          <a:endParaRPr lang="en-NL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2400" kern="1200" dirty="0"/>
            <a:t>Wielen</a:t>
          </a:r>
          <a:endParaRPr lang="en-NL" sz="2400" kern="1200" dirty="0"/>
        </a:p>
      </dsp:txBody>
      <dsp:txXfrm>
        <a:off x="0" y="1123042"/>
        <a:ext cx="2935514" cy="2358389"/>
      </dsp:txXfrm>
    </dsp:sp>
    <dsp:sp modelId="{1C63B05A-33C3-4E00-9D24-37C68F249DF0}">
      <dsp:nvSpPr>
        <dsp:cNvPr id="0" name=""/>
        <dsp:cNvSpPr/>
      </dsp:nvSpPr>
      <dsp:spPr>
        <a:xfrm>
          <a:off x="2935514" y="1123042"/>
          <a:ext cx="2935514" cy="235838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3100" kern="1200" dirty="0"/>
            <a:t>Acties</a:t>
          </a:r>
          <a:endParaRPr lang="en-NL" sz="31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2400" kern="1200" dirty="0"/>
            <a:t>Berijden</a:t>
          </a:r>
          <a:endParaRPr lang="en-NL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2400" kern="1200" dirty="0" err="1"/>
            <a:t>SnelheidPlus</a:t>
          </a:r>
          <a:endParaRPr lang="en-NL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2400" kern="1200" dirty="0" err="1"/>
            <a:t>SnelheidMin</a:t>
          </a:r>
          <a:endParaRPr lang="en-NL" sz="2400" kern="1200" dirty="0"/>
        </a:p>
      </dsp:txBody>
      <dsp:txXfrm>
        <a:off x="2935514" y="1123042"/>
        <a:ext cx="2935514" cy="2358389"/>
      </dsp:txXfrm>
    </dsp:sp>
    <dsp:sp modelId="{809E376E-5245-46FD-9968-69D4838C279D}">
      <dsp:nvSpPr>
        <dsp:cNvPr id="0" name=""/>
        <dsp:cNvSpPr/>
      </dsp:nvSpPr>
      <dsp:spPr>
        <a:xfrm>
          <a:off x="0" y="3481432"/>
          <a:ext cx="5871029" cy="262043"/>
        </a:xfrm>
        <a:prstGeom prst="rect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EC4F5F-6036-4DE7-9F04-ADE8F82BF287}">
      <dsp:nvSpPr>
        <dsp:cNvPr id="0" name=""/>
        <dsp:cNvSpPr/>
      </dsp:nvSpPr>
      <dsp:spPr>
        <a:xfrm>
          <a:off x="0" y="0"/>
          <a:ext cx="5424715" cy="1047931"/>
        </a:xfrm>
        <a:prstGeom prst="rect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4800" kern="1200" dirty="0"/>
            <a:t>Auto</a:t>
          </a:r>
          <a:endParaRPr lang="en-NL" sz="4800" kern="1200" dirty="0"/>
        </a:p>
      </dsp:txBody>
      <dsp:txXfrm>
        <a:off x="0" y="0"/>
        <a:ext cx="5424715" cy="1047931"/>
      </dsp:txXfrm>
    </dsp:sp>
    <dsp:sp modelId="{6562A96F-42F1-4287-9461-CFAB3CA506E6}">
      <dsp:nvSpPr>
        <dsp:cNvPr id="0" name=""/>
        <dsp:cNvSpPr/>
      </dsp:nvSpPr>
      <dsp:spPr>
        <a:xfrm>
          <a:off x="0" y="1047931"/>
          <a:ext cx="2712357" cy="220065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400" kern="1200" dirty="0"/>
            <a:t>Informatie</a:t>
          </a:r>
          <a:endParaRPr lang="en-NL" sz="24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1900" kern="1200" dirty="0"/>
            <a:t>Wielen = 4</a:t>
          </a:r>
          <a:endParaRPr lang="en-NL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1900" kern="1200" dirty="0" err="1"/>
            <a:t>AantalDeuren</a:t>
          </a:r>
          <a:endParaRPr lang="en-NL" sz="1900" kern="1200" dirty="0"/>
        </a:p>
      </dsp:txBody>
      <dsp:txXfrm>
        <a:off x="0" y="1047931"/>
        <a:ext cx="2712357" cy="2200655"/>
      </dsp:txXfrm>
    </dsp:sp>
    <dsp:sp modelId="{1C63B05A-33C3-4E00-9D24-37C68F249DF0}">
      <dsp:nvSpPr>
        <dsp:cNvPr id="0" name=""/>
        <dsp:cNvSpPr/>
      </dsp:nvSpPr>
      <dsp:spPr>
        <a:xfrm>
          <a:off x="2712357" y="1047931"/>
          <a:ext cx="2712357" cy="220065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400" kern="1200" dirty="0"/>
            <a:t>Acties</a:t>
          </a:r>
          <a:endParaRPr lang="en-NL" sz="24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1900" kern="1200" dirty="0"/>
            <a:t>Starten</a:t>
          </a:r>
          <a:endParaRPr lang="en-NL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1900" kern="1200" dirty="0" err="1"/>
            <a:t>SnelheidPlus</a:t>
          </a:r>
          <a:endParaRPr lang="en-NL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1900" kern="1200" dirty="0" err="1"/>
            <a:t>SnelheidMin</a:t>
          </a:r>
          <a:endParaRPr lang="en-NL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1900" kern="1200" dirty="0" err="1"/>
            <a:t>DeurOpen</a:t>
          </a:r>
          <a:endParaRPr lang="en-NL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1900" kern="1200" dirty="0" err="1"/>
            <a:t>DeurDicht</a:t>
          </a:r>
          <a:endParaRPr lang="en-NL" sz="1900" kern="1200" dirty="0"/>
        </a:p>
      </dsp:txBody>
      <dsp:txXfrm>
        <a:off x="2712357" y="1047931"/>
        <a:ext cx="2712357" cy="2200655"/>
      </dsp:txXfrm>
    </dsp:sp>
    <dsp:sp modelId="{809E376E-5245-46FD-9968-69D4838C279D}">
      <dsp:nvSpPr>
        <dsp:cNvPr id="0" name=""/>
        <dsp:cNvSpPr/>
      </dsp:nvSpPr>
      <dsp:spPr>
        <a:xfrm>
          <a:off x="0" y="3248586"/>
          <a:ext cx="5424715" cy="244517"/>
        </a:xfrm>
        <a:prstGeom prst="rect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EC4F5F-6036-4DE7-9F04-ADE8F82BF287}">
      <dsp:nvSpPr>
        <dsp:cNvPr id="0" name=""/>
        <dsp:cNvSpPr/>
      </dsp:nvSpPr>
      <dsp:spPr>
        <a:xfrm>
          <a:off x="0" y="0"/>
          <a:ext cx="5424715" cy="1047931"/>
        </a:xfrm>
        <a:prstGeom prst="rect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4800" kern="1200" dirty="0"/>
            <a:t>Step</a:t>
          </a:r>
          <a:endParaRPr lang="en-NL" sz="4800" kern="1200" dirty="0"/>
        </a:p>
      </dsp:txBody>
      <dsp:txXfrm>
        <a:off x="0" y="0"/>
        <a:ext cx="5424715" cy="1047931"/>
      </dsp:txXfrm>
    </dsp:sp>
    <dsp:sp modelId="{6562A96F-42F1-4287-9461-CFAB3CA506E6}">
      <dsp:nvSpPr>
        <dsp:cNvPr id="0" name=""/>
        <dsp:cNvSpPr/>
      </dsp:nvSpPr>
      <dsp:spPr>
        <a:xfrm>
          <a:off x="0" y="1047931"/>
          <a:ext cx="2712357" cy="220065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t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3400" kern="1200" dirty="0"/>
            <a:t>Informatie</a:t>
          </a:r>
          <a:endParaRPr lang="en-NL" sz="3400" kern="1200" dirty="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2700" kern="1200" dirty="0"/>
            <a:t>Wielen = 2</a:t>
          </a:r>
          <a:endParaRPr lang="en-NL" sz="2700" kern="1200" dirty="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NL" sz="2700" kern="1200" dirty="0"/>
        </a:p>
      </dsp:txBody>
      <dsp:txXfrm>
        <a:off x="0" y="1047931"/>
        <a:ext cx="2712357" cy="2200655"/>
      </dsp:txXfrm>
    </dsp:sp>
    <dsp:sp modelId="{1C63B05A-33C3-4E00-9D24-37C68F249DF0}">
      <dsp:nvSpPr>
        <dsp:cNvPr id="0" name=""/>
        <dsp:cNvSpPr/>
      </dsp:nvSpPr>
      <dsp:spPr>
        <a:xfrm>
          <a:off x="2712357" y="1047931"/>
          <a:ext cx="2712357" cy="220065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t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3400" kern="1200" dirty="0"/>
            <a:t>Acties</a:t>
          </a:r>
          <a:endParaRPr lang="en-NL" sz="3400" kern="1200" dirty="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2700" kern="1200" dirty="0"/>
            <a:t>Opstappen</a:t>
          </a:r>
          <a:endParaRPr lang="en-NL" sz="2700" kern="1200" dirty="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2700" kern="1200" dirty="0" err="1"/>
            <a:t>SnelheidPlus</a:t>
          </a:r>
          <a:endParaRPr lang="en-NL" sz="2700" kern="1200" dirty="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2700" kern="1200" dirty="0" err="1"/>
            <a:t>SnelheidMin</a:t>
          </a:r>
          <a:endParaRPr lang="en-NL" sz="2700" kern="1200" dirty="0"/>
        </a:p>
      </dsp:txBody>
      <dsp:txXfrm>
        <a:off x="2712357" y="1047931"/>
        <a:ext cx="2712357" cy="2200655"/>
      </dsp:txXfrm>
    </dsp:sp>
    <dsp:sp modelId="{809E376E-5245-46FD-9968-69D4838C279D}">
      <dsp:nvSpPr>
        <dsp:cNvPr id="0" name=""/>
        <dsp:cNvSpPr/>
      </dsp:nvSpPr>
      <dsp:spPr>
        <a:xfrm>
          <a:off x="0" y="3248586"/>
          <a:ext cx="5424715" cy="244517"/>
        </a:xfrm>
        <a:prstGeom prst="rect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EC4F5F-6036-4DE7-9F04-ADE8F82BF287}">
      <dsp:nvSpPr>
        <dsp:cNvPr id="0" name=""/>
        <dsp:cNvSpPr/>
      </dsp:nvSpPr>
      <dsp:spPr>
        <a:xfrm>
          <a:off x="0" y="0"/>
          <a:ext cx="5424715" cy="1047931"/>
        </a:xfrm>
        <a:prstGeom prst="rect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4800" kern="1200" dirty="0"/>
            <a:t>Fiets</a:t>
          </a:r>
          <a:endParaRPr lang="en-NL" sz="4800" kern="1200" dirty="0"/>
        </a:p>
      </dsp:txBody>
      <dsp:txXfrm>
        <a:off x="0" y="0"/>
        <a:ext cx="5424715" cy="1047931"/>
      </dsp:txXfrm>
    </dsp:sp>
    <dsp:sp modelId="{6562A96F-42F1-4287-9461-CFAB3CA506E6}">
      <dsp:nvSpPr>
        <dsp:cNvPr id="0" name=""/>
        <dsp:cNvSpPr/>
      </dsp:nvSpPr>
      <dsp:spPr>
        <a:xfrm>
          <a:off x="0" y="1047931"/>
          <a:ext cx="2712357" cy="220065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800" kern="1200" dirty="0"/>
            <a:t>Informatie</a:t>
          </a:r>
          <a:endParaRPr lang="en-NL" sz="28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2200" kern="1200" dirty="0"/>
            <a:t>Wielen = 2</a:t>
          </a:r>
          <a:endParaRPr lang="en-NL" sz="22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NL" sz="2200" kern="1200" dirty="0"/>
        </a:p>
      </dsp:txBody>
      <dsp:txXfrm>
        <a:off x="0" y="1047931"/>
        <a:ext cx="2712357" cy="2200655"/>
      </dsp:txXfrm>
    </dsp:sp>
    <dsp:sp modelId="{1C63B05A-33C3-4E00-9D24-37C68F249DF0}">
      <dsp:nvSpPr>
        <dsp:cNvPr id="0" name=""/>
        <dsp:cNvSpPr/>
      </dsp:nvSpPr>
      <dsp:spPr>
        <a:xfrm>
          <a:off x="2712357" y="1047931"/>
          <a:ext cx="2712357" cy="220065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800" kern="1200" dirty="0"/>
            <a:t>Acties</a:t>
          </a:r>
          <a:endParaRPr lang="en-NL" sz="28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2200" kern="1200" dirty="0" err="1"/>
            <a:t>OpZadelGaanZitten</a:t>
          </a:r>
          <a:endParaRPr lang="en-NL" sz="22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2200" kern="1200" dirty="0" err="1"/>
            <a:t>SnelheidPlus</a:t>
          </a:r>
          <a:endParaRPr lang="en-NL" sz="22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2200" kern="1200" dirty="0" err="1"/>
            <a:t>SnelheidMin</a:t>
          </a:r>
          <a:endParaRPr lang="en-NL" sz="2200" kern="1200" dirty="0"/>
        </a:p>
      </dsp:txBody>
      <dsp:txXfrm>
        <a:off x="2712357" y="1047931"/>
        <a:ext cx="2712357" cy="2200655"/>
      </dsp:txXfrm>
    </dsp:sp>
    <dsp:sp modelId="{809E376E-5245-46FD-9968-69D4838C279D}">
      <dsp:nvSpPr>
        <dsp:cNvPr id="0" name=""/>
        <dsp:cNvSpPr/>
      </dsp:nvSpPr>
      <dsp:spPr>
        <a:xfrm>
          <a:off x="0" y="3248586"/>
          <a:ext cx="5424715" cy="244517"/>
        </a:xfrm>
        <a:prstGeom prst="rect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3">
  <dgm:title val=""/>
  <dgm:desc val=""/>
  <dgm:catLst>
    <dgm:cat type="list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5" srcId="0" destId="1" srcOrd="0" destOrd="0"/>
        <dgm:cxn modelId="6" srcId="1" destId="2" srcOrd="0" destOrd="0"/>
        <dgm:cxn modelId="7" srcId="1" destId="3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6" srcId="0" destId="1" srcOrd="0" destOrd="0"/>
        <dgm:cxn modelId="7" srcId="1" destId="2" srcOrd="0" destOrd="0"/>
        <dgm:cxn modelId="8" srcId="1" destId="3" srcOrd="1" destOrd="0"/>
        <dgm:cxn modelId="9" srcId="1" destId="4" srcOrd="2" destOrd="0"/>
        <dgm:cxn modelId="10" srcId="1" destId="5" srcOrd="3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roof" refType="w"/>
      <dgm:constr type="h" for="ch" forName="roof" refType="h" fact="0.3"/>
      <dgm:constr type="primFontSz" for="ch" forName="roof" val="65"/>
      <dgm:constr type="w" for="ch" forName="pillars" refType="w"/>
      <dgm:constr type="h" for="ch" forName="pillars" refType="h" fact="0.63"/>
      <dgm:constr type="t" for="ch" forName="pillars" refType="h" fact="0.3"/>
      <dgm:constr type="primFontSz" for="des" forName="pillar1" val="65"/>
      <dgm:constr type="primFontSz" for="des" forName="pillarX" refType="primFontSz" refFor="des" refForName="pillar1" op="equ"/>
      <dgm:constr type="w" for="ch" forName="base" refType="w"/>
      <dgm:constr type="h" for="ch" forName="base" refType="h" fact="0.07"/>
      <dgm:constr type="t" for="ch" forName="base" refType="h" fact="0.93"/>
    </dgm:constrLst>
    <dgm:ruleLst/>
    <dgm:forEach name="Name0" axis="ch" ptType="node" cnt="1">
      <dgm:layoutNode name="roof" styleLbl="dkBgShp">
        <dgm:alg type="tx"/>
        <dgm:shape xmlns:r="http://schemas.openxmlformats.org/officeDocument/2006/relationships" type="rect" r:blip="">
          <dgm:adjLst/>
        </dgm:shape>
        <dgm:presOf axis="self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pillars" styleLbl="node1">
        <dgm:choose name="Name1">
          <dgm:if name="Name2" func="var" arg="dir" op="equ" val="norm">
            <dgm:alg type="lin">
              <dgm:param type="linDir" val="fromL"/>
            </dgm:alg>
          </dgm:if>
          <dgm:else name="Name3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illar1" refType="w"/>
          <dgm:constr type="h" for="ch" forName="pillar1" refType="h"/>
          <dgm:constr type="w" for="ch" forName="pillarX" refType="w"/>
          <dgm:constr type="h" for="ch" forName="pillarX" refType="h"/>
        </dgm:constrLst>
        <dgm:ruleLst/>
        <dgm:layoutNode name="pillar1" styleLbl="node1">
          <dgm:varLst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forEach name="Name4" axis="ch" ptType="node" st="2">
          <dgm:layoutNode name="pillarX" styleLbl="node1">
            <dgm:varLst>
              <dgm:bulletEnabled val="1"/>
            </dgm:varLst>
            <dgm:alg type="tx"/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forEach>
      </dgm:layoutNode>
      <dgm:layoutNode name="base" styleLbl="dkBgShp">
        <dgm:alg type="sp"/>
        <dgm:shape xmlns:r="http://schemas.openxmlformats.org/officeDocument/2006/relationships" type="rect" r:blip="">
          <dgm:adjLst/>
        </dgm:shape>
        <dgm:presOf/>
        <dgm:constrLst/>
        <dgm:ruleLst/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3">
  <dgm:title val=""/>
  <dgm:desc val=""/>
  <dgm:catLst>
    <dgm:cat type="list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5" srcId="0" destId="1" srcOrd="0" destOrd="0"/>
        <dgm:cxn modelId="6" srcId="1" destId="2" srcOrd="0" destOrd="0"/>
        <dgm:cxn modelId="7" srcId="1" destId="3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6" srcId="0" destId="1" srcOrd="0" destOrd="0"/>
        <dgm:cxn modelId="7" srcId="1" destId="2" srcOrd="0" destOrd="0"/>
        <dgm:cxn modelId="8" srcId="1" destId="3" srcOrd="1" destOrd="0"/>
        <dgm:cxn modelId="9" srcId="1" destId="4" srcOrd="2" destOrd="0"/>
        <dgm:cxn modelId="10" srcId="1" destId="5" srcOrd="3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roof" refType="w"/>
      <dgm:constr type="h" for="ch" forName="roof" refType="h" fact="0.3"/>
      <dgm:constr type="primFontSz" for="ch" forName="roof" val="65"/>
      <dgm:constr type="w" for="ch" forName="pillars" refType="w"/>
      <dgm:constr type="h" for="ch" forName="pillars" refType="h" fact="0.63"/>
      <dgm:constr type="t" for="ch" forName="pillars" refType="h" fact="0.3"/>
      <dgm:constr type="primFontSz" for="des" forName="pillar1" val="65"/>
      <dgm:constr type="primFontSz" for="des" forName="pillarX" refType="primFontSz" refFor="des" refForName="pillar1" op="equ"/>
      <dgm:constr type="w" for="ch" forName="base" refType="w"/>
      <dgm:constr type="h" for="ch" forName="base" refType="h" fact="0.07"/>
      <dgm:constr type="t" for="ch" forName="base" refType="h" fact="0.93"/>
    </dgm:constrLst>
    <dgm:ruleLst/>
    <dgm:forEach name="Name0" axis="ch" ptType="node" cnt="1">
      <dgm:layoutNode name="roof" styleLbl="dkBgShp">
        <dgm:alg type="tx"/>
        <dgm:shape xmlns:r="http://schemas.openxmlformats.org/officeDocument/2006/relationships" type="rect" r:blip="">
          <dgm:adjLst/>
        </dgm:shape>
        <dgm:presOf axis="self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pillars" styleLbl="node1">
        <dgm:choose name="Name1">
          <dgm:if name="Name2" func="var" arg="dir" op="equ" val="norm">
            <dgm:alg type="lin">
              <dgm:param type="linDir" val="fromL"/>
            </dgm:alg>
          </dgm:if>
          <dgm:else name="Name3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illar1" refType="w"/>
          <dgm:constr type="h" for="ch" forName="pillar1" refType="h"/>
          <dgm:constr type="w" for="ch" forName="pillarX" refType="w"/>
          <dgm:constr type="h" for="ch" forName="pillarX" refType="h"/>
        </dgm:constrLst>
        <dgm:ruleLst/>
        <dgm:layoutNode name="pillar1" styleLbl="node1">
          <dgm:varLst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forEach name="Name4" axis="ch" ptType="node" st="2">
          <dgm:layoutNode name="pillarX" styleLbl="node1">
            <dgm:varLst>
              <dgm:bulletEnabled val="1"/>
            </dgm:varLst>
            <dgm:alg type="tx"/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forEach>
      </dgm:layoutNode>
      <dgm:layoutNode name="base" styleLbl="dkBgShp">
        <dgm:alg type="sp"/>
        <dgm:shape xmlns:r="http://schemas.openxmlformats.org/officeDocument/2006/relationships" type="rect" r:blip="">
          <dgm:adjLst/>
        </dgm:shape>
        <dgm:presOf/>
        <dgm:constrLst/>
        <dgm:ruleLst/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3">
  <dgm:title val=""/>
  <dgm:desc val=""/>
  <dgm:catLst>
    <dgm:cat type="list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5" srcId="0" destId="1" srcOrd="0" destOrd="0"/>
        <dgm:cxn modelId="6" srcId="1" destId="2" srcOrd="0" destOrd="0"/>
        <dgm:cxn modelId="7" srcId="1" destId="3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6" srcId="0" destId="1" srcOrd="0" destOrd="0"/>
        <dgm:cxn modelId="7" srcId="1" destId="2" srcOrd="0" destOrd="0"/>
        <dgm:cxn modelId="8" srcId="1" destId="3" srcOrd="1" destOrd="0"/>
        <dgm:cxn modelId="9" srcId="1" destId="4" srcOrd="2" destOrd="0"/>
        <dgm:cxn modelId="10" srcId="1" destId="5" srcOrd="3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roof" refType="w"/>
      <dgm:constr type="h" for="ch" forName="roof" refType="h" fact="0.3"/>
      <dgm:constr type="primFontSz" for="ch" forName="roof" val="65"/>
      <dgm:constr type="w" for="ch" forName="pillars" refType="w"/>
      <dgm:constr type="h" for="ch" forName="pillars" refType="h" fact="0.63"/>
      <dgm:constr type="t" for="ch" forName="pillars" refType="h" fact="0.3"/>
      <dgm:constr type="primFontSz" for="des" forName="pillar1" val="65"/>
      <dgm:constr type="primFontSz" for="des" forName="pillarX" refType="primFontSz" refFor="des" refForName="pillar1" op="equ"/>
      <dgm:constr type="w" for="ch" forName="base" refType="w"/>
      <dgm:constr type="h" for="ch" forName="base" refType="h" fact="0.07"/>
      <dgm:constr type="t" for="ch" forName="base" refType="h" fact="0.93"/>
    </dgm:constrLst>
    <dgm:ruleLst/>
    <dgm:forEach name="Name0" axis="ch" ptType="node" cnt="1">
      <dgm:layoutNode name="roof" styleLbl="dkBgShp">
        <dgm:alg type="tx"/>
        <dgm:shape xmlns:r="http://schemas.openxmlformats.org/officeDocument/2006/relationships" type="rect" r:blip="">
          <dgm:adjLst/>
        </dgm:shape>
        <dgm:presOf axis="self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pillars" styleLbl="node1">
        <dgm:choose name="Name1">
          <dgm:if name="Name2" func="var" arg="dir" op="equ" val="norm">
            <dgm:alg type="lin">
              <dgm:param type="linDir" val="fromL"/>
            </dgm:alg>
          </dgm:if>
          <dgm:else name="Name3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illar1" refType="w"/>
          <dgm:constr type="h" for="ch" forName="pillar1" refType="h"/>
          <dgm:constr type="w" for="ch" forName="pillarX" refType="w"/>
          <dgm:constr type="h" for="ch" forName="pillarX" refType="h"/>
        </dgm:constrLst>
        <dgm:ruleLst/>
        <dgm:layoutNode name="pillar1" styleLbl="node1">
          <dgm:varLst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forEach name="Name4" axis="ch" ptType="node" st="2">
          <dgm:layoutNode name="pillarX" styleLbl="node1">
            <dgm:varLst>
              <dgm:bulletEnabled val="1"/>
            </dgm:varLst>
            <dgm:alg type="tx"/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forEach>
      </dgm:layoutNode>
      <dgm:layoutNode name="base" styleLbl="dkBgShp">
        <dgm:alg type="sp"/>
        <dgm:shape xmlns:r="http://schemas.openxmlformats.org/officeDocument/2006/relationships" type="rect" r:blip="">
          <dgm:adjLst/>
        </dgm:shape>
        <dgm:presOf/>
        <dgm:constrLst/>
        <dgm:ruleLst/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List3">
  <dgm:title val=""/>
  <dgm:desc val=""/>
  <dgm:catLst>
    <dgm:cat type="list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5" srcId="0" destId="1" srcOrd="0" destOrd="0"/>
        <dgm:cxn modelId="6" srcId="1" destId="2" srcOrd="0" destOrd="0"/>
        <dgm:cxn modelId="7" srcId="1" destId="3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6" srcId="0" destId="1" srcOrd="0" destOrd="0"/>
        <dgm:cxn modelId="7" srcId="1" destId="2" srcOrd="0" destOrd="0"/>
        <dgm:cxn modelId="8" srcId="1" destId="3" srcOrd="1" destOrd="0"/>
        <dgm:cxn modelId="9" srcId="1" destId="4" srcOrd="2" destOrd="0"/>
        <dgm:cxn modelId="10" srcId="1" destId="5" srcOrd="3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roof" refType="w"/>
      <dgm:constr type="h" for="ch" forName="roof" refType="h" fact="0.3"/>
      <dgm:constr type="primFontSz" for="ch" forName="roof" val="65"/>
      <dgm:constr type="w" for="ch" forName="pillars" refType="w"/>
      <dgm:constr type="h" for="ch" forName="pillars" refType="h" fact="0.63"/>
      <dgm:constr type="t" for="ch" forName="pillars" refType="h" fact="0.3"/>
      <dgm:constr type="primFontSz" for="des" forName="pillar1" val="65"/>
      <dgm:constr type="primFontSz" for="des" forName="pillarX" refType="primFontSz" refFor="des" refForName="pillar1" op="equ"/>
      <dgm:constr type="w" for="ch" forName="base" refType="w"/>
      <dgm:constr type="h" for="ch" forName="base" refType="h" fact="0.07"/>
      <dgm:constr type="t" for="ch" forName="base" refType="h" fact="0.93"/>
    </dgm:constrLst>
    <dgm:ruleLst/>
    <dgm:forEach name="Name0" axis="ch" ptType="node" cnt="1">
      <dgm:layoutNode name="roof" styleLbl="dkBgShp">
        <dgm:alg type="tx"/>
        <dgm:shape xmlns:r="http://schemas.openxmlformats.org/officeDocument/2006/relationships" type="rect" r:blip="">
          <dgm:adjLst/>
        </dgm:shape>
        <dgm:presOf axis="self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pillars" styleLbl="node1">
        <dgm:choose name="Name1">
          <dgm:if name="Name2" func="var" arg="dir" op="equ" val="norm">
            <dgm:alg type="lin">
              <dgm:param type="linDir" val="fromL"/>
            </dgm:alg>
          </dgm:if>
          <dgm:else name="Name3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illar1" refType="w"/>
          <dgm:constr type="h" for="ch" forName="pillar1" refType="h"/>
          <dgm:constr type="w" for="ch" forName="pillarX" refType="w"/>
          <dgm:constr type="h" for="ch" forName="pillarX" refType="h"/>
        </dgm:constrLst>
        <dgm:ruleLst/>
        <dgm:layoutNode name="pillar1" styleLbl="node1">
          <dgm:varLst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forEach name="Name4" axis="ch" ptType="node" st="2">
          <dgm:layoutNode name="pillarX" styleLbl="node1">
            <dgm:varLst>
              <dgm:bulletEnabled val="1"/>
            </dgm:varLst>
            <dgm:alg type="tx"/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forEach>
      </dgm:layoutNode>
      <dgm:layoutNode name="base" styleLbl="dkBgShp">
        <dgm:alg type="sp"/>
        <dgm:shape xmlns:r="http://schemas.openxmlformats.org/officeDocument/2006/relationships" type="rect" r:blip="">
          <dgm:adjLst/>
        </dgm:shape>
        <dgm:presOf/>
        <dgm:constrLst/>
        <dgm:ruleLst/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List3">
  <dgm:title val=""/>
  <dgm:desc val=""/>
  <dgm:catLst>
    <dgm:cat type="list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5" srcId="0" destId="1" srcOrd="0" destOrd="0"/>
        <dgm:cxn modelId="6" srcId="1" destId="2" srcOrd="0" destOrd="0"/>
        <dgm:cxn modelId="7" srcId="1" destId="3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6" srcId="0" destId="1" srcOrd="0" destOrd="0"/>
        <dgm:cxn modelId="7" srcId="1" destId="2" srcOrd="0" destOrd="0"/>
        <dgm:cxn modelId="8" srcId="1" destId="3" srcOrd="1" destOrd="0"/>
        <dgm:cxn modelId="9" srcId="1" destId="4" srcOrd="2" destOrd="0"/>
        <dgm:cxn modelId="10" srcId="1" destId="5" srcOrd="3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roof" refType="w"/>
      <dgm:constr type="h" for="ch" forName="roof" refType="h" fact="0.3"/>
      <dgm:constr type="primFontSz" for="ch" forName="roof" val="65"/>
      <dgm:constr type="w" for="ch" forName="pillars" refType="w"/>
      <dgm:constr type="h" for="ch" forName="pillars" refType="h" fact="0.63"/>
      <dgm:constr type="t" for="ch" forName="pillars" refType="h" fact="0.3"/>
      <dgm:constr type="primFontSz" for="des" forName="pillar1" val="65"/>
      <dgm:constr type="primFontSz" for="des" forName="pillarX" refType="primFontSz" refFor="des" refForName="pillar1" op="equ"/>
      <dgm:constr type="w" for="ch" forName="base" refType="w"/>
      <dgm:constr type="h" for="ch" forName="base" refType="h" fact="0.07"/>
      <dgm:constr type="t" for="ch" forName="base" refType="h" fact="0.93"/>
    </dgm:constrLst>
    <dgm:ruleLst/>
    <dgm:forEach name="Name0" axis="ch" ptType="node" cnt="1">
      <dgm:layoutNode name="roof" styleLbl="dkBgShp">
        <dgm:alg type="tx"/>
        <dgm:shape xmlns:r="http://schemas.openxmlformats.org/officeDocument/2006/relationships" type="rect" r:blip="">
          <dgm:adjLst/>
        </dgm:shape>
        <dgm:presOf axis="self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pillars" styleLbl="node1">
        <dgm:choose name="Name1">
          <dgm:if name="Name2" func="var" arg="dir" op="equ" val="norm">
            <dgm:alg type="lin">
              <dgm:param type="linDir" val="fromL"/>
            </dgm:alg>
          </dgm:if>
          <dgm:else name="Name3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illar1" refType="w"/>
          <dgm:constr type="h" for="ch" forName="pillar1" refType="h"/>
          <dgm:constr type="w" for="ch" forName="pillarX" refType="w"/>
          <dgm:constr type="h" for="ch" forName="pillarX" refType="h"/>
        </dgm:constrLst>
        <dgm:ruleLst/>
        <dgm:layoutNode name="pillar1" styleLbl="node1">
          <dgm:varLst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forEach name="Name4" axis="ch" ptType="node" st="2">
          <dgm:layoutNode name="pillarX" styleLbl="node1">
            <dgm:varLst>
              <dgm:bulletEnabled val="1"/>
            </dgm:varLst>
            <dgm:alg type="tx"/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forEach>
      </dgm:layoutNode>
      <dgm:layoutNode name="base" styleLbl="dkBgShp">
        <dgm:alg type="sp"/>
        <dgm:shape xmlns:r="http://schemas.openxmlformats.org/officeDocument/2006/relationships" type="rect" r:blip="">
          <dgm:adjLst/>
        </dgm:shape>
        <dgm:presOf/>
        <dgm:constrLst/>
        <dgm:ruleLst/>
      </dgm:layoutNod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List3">
  <dgm:title val=""/>
  <dgm:desc val=""/>
  <dgm:catLst>
    <dgm:cat type="list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5" srcId="0" destId="1" srcOrd="0" destOrd="0"/>
        <dgm:cxn modelId="6" srcId="1" destId="2" srcOrd="0" destOrd="0"/>
        <dgm:cxn modelId="7" srcId="1" destId="3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6" srcId="0" destId="1" srcOrd="0" destOrd="0"/>
        <dgm:cxn modelId="7" srcId="1" destId="2" srcOrd="0" destOrd="0"/>
        <dgm:cxn modelId="8" srcId="1" destId="3" srcOrd="1" destOrd="0"/>
        <dgm:cxn modelId="9" srcId="1" destId="4" srcOrd="2" destOrd="0"/>
        <dgm:cxn modelId="10" srcId="1" destId="5" srcOrd="3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roof" refType="w"/>
      <dgm:constr type="h" for="ch" forName="roof" refType="h" fact="0.3"/>
      <dgm:constr type="primFontSz" for="ch" forName="roof" val="65"/>
      <dgm:constr type="w" for="ch" forName="pillars" refType="w"/>
      <dgm:constr type="h" for="ch" forName="pillars" refType="h" fact="0.63"/>
      <dgm:constr type="t" for="ch" forName="pillars" refType="h" fact="0.3"/>
      <dgm:constr type="primFontSz" for="des" forName="pillar1" val="65"/>
      <dgm:constr type="primFontSz" for="des" forName="pillarX" refType="primFontSz" refFor="des" refForName="pillar1" op="equ"/>
      <dgm:constr type="w" for="ch" forName="base" refType="w"/>
      <dgm:constr type="h" for="ch" forName="base" refType="h" fact="0.07"/>
      <dgm:constr type="t" for="ch" forName="base" refType="h" fact="0.93"/>
    </dgm:constrLst>
    <dgm:ruleLst/>
    <dgm:forEach name="Name0" axis="ch" ptType="node" cnt="1">
      <dgm:layoutNode name="roof" styleLbl="dkBgShp">
        <dgm:alg type="tx"/>
        <dgm:shape xmlns:r="http://schemas.openxmlformats.org/officeDocument/2006/relationships" type="rect" r:blip="">
          <dgm:adjLst/>
        </dgm:shape>
        <dgm:presOf axis="self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pillars" styleLbl="node1">
        <dgm:choose name="Name1">
          <dgm:if name="Name2" func="var" arg="dir" op="equ" val="norm">
            <dgm:alg type="lin">
              <dgm:param type="linDir" val="fromL"/>
            </dgm:alg>
          </dgm:if>
          <dgm:else name="Name3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illar1" refType="w"/>
          <dgm:constr type="h" for="ch" forName="pillar1" refType="h"/>
          <dgm:constr type="w" for="ch" forName="pillarX" refType="w"/>
          <dgm:constr type="h" for="ch" forName="pillarX" refType="h"/>
        </dgm:constrLst>
        <dgm:ruleLst/>
        <dgm:layoutNode name="pillar1" styleLbl="node1">
          <dgm:varLst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forEach name="Name4" axis="ch" ptType="node" st="2">
          <dgm:layoutNode name="pillarX" styleLbl="node1">
            <dgm:varLst>
              <dgm:bulletEnabled val="1"/>
            </dgm:varLst>
            <dgm:alg type="tx"/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forEach>
      </dgm:layoutNode>
      <dgm:layoutNode name="base" styleLbl="dkBgShp">
        <dgm:alg type="sp"/>
        <dgm:shape xmlns:r="http://schemas.openxmlformats.org/officeDocument/2006/relationships" type="rect" r:blip="">
          <dgm:adjLst/>
        </dgm:shape>
        <dgm:presOf/>
        <dgm:constrLst/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A381E3-FA85-4AE8-9B11-999D5E05561D}" type="datetimeFigureOut">
              <a:rPr lang="nl-NL" smtClean="0"/>
              <a:t>23-3-2021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AC6ED0-D734-4939-9338-F1A2206B4A7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534557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AC6ED0-D734-4939-9338-F1A2206B4A78}" type="slidenum">
              <a:rPr lang="nl-NL" smtClean="0"/>
              <a:t>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93408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AC6ED0-D734-4939-9338-F1A2206B4A78}" type="slidenum">
              <a:rPr lang="nl-NL" smtClean="0"/>
              <a:t>16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151202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AC6ED0-D734-4939-9338-F1A2206B4A78}" type="slidenum">
              <a:rPr lang="nl-NL" smtClean="0"/>
              <a:t>17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723994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AC6ED0-D734-4939-9338-F1A2206B4A78}" type="slidenum">
              <a:rPr lang="nl-NL" smtClean="0"/>
              <a:t>18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845067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AC6ED0-D734-4939-9338-F1A2206B4A78}" type="slidenum">
              <a:rPr lang="nl-NL" smtClean="0"/>
              <a:t>20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937978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AC6ED0-D734-4939-9338-F1A2206B4A78}" type="slidenum">
              <a:rPr lang="nl-NL" smtClean="0"/>
              <a:t>23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646342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AC6ED0-D734-4939-9338-F1A2206B4A78}" type="slidenum">
              <a:rPr lang="nl-NL" smtClean="0"/>
              <a:t>30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295107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AC6ED0-D734-4939-9338-F1A2206B4A78}" type="slidenum">
              <a:rPr lang="nl-NL" smtClean="0"/>
              <a:t>35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948118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AC6ED0-D734-4939-9338-F1A2206B4A78}" type="slidenum">
              <a:rPr lang="nl-NL" smtClean="0"/>
              <a:t>36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662942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dia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jdelijke aanduiding voor afbeelding 10">
            <a:extLst>
              <a:ext uri="{FF2B5EF4-FFF2-40B4-BE49-F238E27FC236}">
                <a16:creationId xmlns:a16="http://schemas.microsoft.com/office/drawing/2014/main" id="{BDC23C2A-7172-4A22-981A-19F4B1253D6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51768" y="4914900"/>
            <a:ext cx="8640233" cy="19431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nl-NL"/>
              <a:t>Klik op het pictogram als u een afbeelding wilt toevoegen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6858000"/>
            <a:ext cx="144000" cy="108000"/>
          </a:xfrm>
        </p:spPr>
        <p:txBody>
          <a:bodyPr>
            <a:normAutofit/>
          </a:bodyPr>
          <a:lstStyle>
            <a:lvl1pPr marL="0" indent="0" algn="ctr">
              <a:buNone/>
              <a:defRPr sz="1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  <a:endParaRPr lang="en-US" dirty="0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4DD468CE-DF7F-4644-B5D4-7D038EC09BF1}"/>
              </a:ext>
            </a:extLst>
          </p:cNvPr>
          <p:cNvSpPr/>
          <p:nvPr/>
        </p:nvSpPr>
        <p:spPr>
          <a:xfrm>
            <a:off x="0" y="0"/>
            <a:ext cx="355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3FD6DE6E-9087-47A3-B8C3-27AD55008E0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111" y="5295112"/>
            <a:ext cx="1753620" cy="10317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87253" y="502024"/>
            <a:ext cx="4978400" cy="3104030"/>
          </a:xfrm>
        </p:spPr>
        <p:txBody>
          <a:bodyPr anchor="b" anchorCtr="0">
            <a:normAutofit/>
          </a:bodyPr>
          <a:lstStyle>
            <a:lvl1pPr algn="l">
              <a:lnSpc>
                <a:spcPct val="100000"/>
              </a:lnSpc>
              <a:defRPr sz="3600">
                <a:solidFill>
                  <a:schemeClr val="accent2"/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cxnSp>
        <p:nvCxnSpPr>
          <p:cNvPr id="12" name="Rechte verbindingslijn 11">
            <a:extLst>
              <a:ext uri="{FF2B5EF4-FFF2-40B4-BE49-F238E27FC236}">
                <a16:creationId xmlns:a16="http://schemas.microsoft.com/office/drawing/2014/main" id="{D567A8D1-339B-456D-A3FD-F617564DB681}"/>
              </a:ext>
            </a:extLst>
          </p:cNvPr>
          <p:cNvCxnSpPr/>
          <p:nvPr/>
        </p:nvCxnSpPr>
        <p:spPr>
          <a:xfrm>
            <a:off x="5725699" y="1"/>
            <a:ext cx="0" cy="4191009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Rechte verbindingslijn 13">
            <a:extLst>
              <a:ext uri="{FF2B5EF4-FFF2-40B4-BE49-F238E27FC236}">
                <a16:creationId xmlns:a16="http://schemas.microsoft.com/office/drawing/2014/main" id="{A1A6DCC4-2EF0-49D2-92FF-FB105290DEBD}"/>
              </a:ext>
            </a:extLst>
          </p:cNvPr>
          <p:cNvCxnSpPr>
            <a:cxnSpLocks/>
          </p:cNvCxnSpPr>
          <p:nvPr/>
        </p:nvCxnSpPr>
        <p:spPr>
          <a:xfrm flipH="1">
            <a:off x="5775568" y="4152920"/>
            <a:ext cx="641643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39142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eeld rechts, blauwe bal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97CFA23B-E6B0-46E2-B7D0-02DC208006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1872166"/>
            <a:ext cx="12192000" cy="3815403"/>
          </a:xfrm>
          <a:solidFill>
            <a:srgbClr val="185BA7"/>
          </a:solidFill>
        </p:spPr>
        <p:txBody>
          <a:bodyPr lIns="576000" tIns="1152000" rIns="5220000" bIns="72000"/>
          <a:lstStyle>
            <a:lvl1pPr>
              <a:spcAft>
                <a:spcPts val="600"/>
              </a:spcAft>
              <a:defRPr>
                <a:solidFill>
                  <a:schemeClr val="bg1"/>
                </a:solidFill>
              </a:defRPr>
            </a:lvl1pPr>
            <a:lvl2pPr>
              <a:spcAft>
                <a:spcPts val="600"/>
              </a:spcAft>
              <a:defRPr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defRPr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defRPr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 dirty="0"/>
          </a:p>
        </p:txBody>
      </p:sp>
      <p:sp>
        <p:nvSpPr>
          <p:cNvPr id="7" name="Tijdelijke aanduiding voor afbeelding 6">
            <a:extLst>
              <a:ext uri="{FF2B5EF4-FFF2-40B4-BE49-F238E27FC236}">
                <a16:creationId xmlns:a16="http://schemas.microsoft.com/office/drawing/2014/main" id="{F8C02985-45FB-4AD0-A8FF-B44141E86D3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498593" y="138"/>
            <a:ext cx="6193536" cy="6857862"/>
          </a:xfrm>
          <a:solidFill>
            <a:schemeClr val="bg1">
              <a:lumMod val="95000"/>
            </a:schemeClr>
          </a:solidFill>
        </p:spPr>
        <p:txBody>
          <a:bodyPr lIns="1260000"/>
          <a:lstStyle>
            <a:lvl1pPr marL="0" indent="0">
              <a:buNone/>
              <a:defRPr/>
            </a:lvl1pPr>
          </a:lstStyle>
          <a:p>
            <a:r>
              <a:rPr lang="nl-NL"/>
              <a:t>Klik op het pictogram als u een afbeelding wilt toevoegen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433" y="2386584"/>
            <a:ext cx="4589856" cy="3429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94640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 in balk, tekst, beeld rechtson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8952EBF-85C0-4CDD-84EC-F3B8DE8DA532}"/>
              </a:ext>
            </a:extLst>
          </p:cNvPr>
          <p:cNvSpPr/>
          <p:nvPr/>
        </p:nvSpPr>
        <p:spPr>
          <a:xfrm>
            <a:off x="0" y="-1"/>
            <a:ext cx="12191755" cy="167878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97CFA23B-E6B0-46E2-B7D0-02DC208006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28192" y="2066544"/>
            <a:ext cx="5674944" cy="4370832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 dirty="0"/>
          </a:p>
        </p:txBody>
      </p:sp>
      <p:sp>
        <p:nvSpPr>
          <p:cNvPr id="7" name="Tijdelijke aanduiding voor afbeelding 6">
            <a:extLst>
              <a:ext uri="{FF2B5EF4-FFF2-40B4-BE49-F238E27FC236}">
                <a16:creationId xmlns:a16="http://schemas.microsoft.com/office/drawing/2014/main" id="{F8C02985-45FB-4AD0-A8FF-B44141E86D3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254241" y="3154680"/>
            <a:ext cx="4937761" cy="3703320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nl-NL"/>
              <a:t>Klik op het pictogram als u een afbeelding wilt toevoegen</a:t>
            </a:r>
            <a:endParaRPr lang="en-GB" dirty="0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871B4E1C-391A-4DCA-BCD7-56E4431387A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6146812" cy="140817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40000" y="685800"/>
            <a:ext cx="8454720" cy="3429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23315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 in balk, tekst, beeld recht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8952EBF-85C0-4CDD-84EC-F3B8DE8DA532}"/>
              </a:ext>
            </a:extLst>
          </p:cNvPr>
          <p:cNvSpPr/>
          <p:nvPr/>
        </p:nvSpPr>
        <p:spPr>
          <a:xfrm>
            <a:off x="0" y="-1"/>
            <a:ext cx="12191755" cy="167878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sp>
        <p:nvSpPr>
          <p:cNvPr id="7" name="Tijdelijke aanduiding voor afbeelding 6">
            <a:extLst>
              <a:ext uri="{FF2B5EF4-FFF2-40B4-BE49-F238E27FC236}">
                <a16:creationId xmlns:a16="http://schemas.microsoft.com/office/drawing/2014/main" id="{F8C02985-45FB-4AD0-A8FF-B44141E86D3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803137" y="1678780"/>
            <a:ext cx="5388865" cy="5179220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nl-NL"/>
              <a:t>Klik op het pictogram als u een afbeelding wilt toevoegen</a:t>
            </a:r>
            <a:endParaRPr lang="en-GB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97CFA23B-E6B0-46E2-B7D0-02DC208006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28133" y="1270000"/>
            <a:ext cx="5367867" cy="5167376"/>
          </a:xfrm>
          <a:solidFill>
            <a:schemeClr val="bg1"/>
          </a:solidFill>
        </p:spPr>
        <p:txBody>
          <a:bodyPr lIns="288000" tIns="288000" rIns="180000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3100" y="685800"/>
            <a:ext cx="8454720" cy="3429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9316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Grote foto tekst link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afbeelding 6">
            <a:extLst>
              <a:ext uri="{FF2B5EF4-FFF2-40B4-BE49-F238E27FC236}">
                <a16:creationId xmlns:a16="http://schemas.microsoft.com/office/drawing/2014/main" id="{F8C02985-45FB-4AD0-A8FF-B44141E86D3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" y="0"/>
            <a:ext cx="12192001" cy="6858000"/>
          </a:xfrm>
          <a:solidFill>
            <a:srgbClr val="F2F2F2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nl-NL"/>
              <a:t>Klik op het pictogram als u een afbeelding wilt toevoegen</a:t>
            </a:r>
            <a:endParaRPr lang="en-GB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97CFA23B-E6B0-46E2-B7D0-02DC208006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1261872"/>
            <a:ext cx="6096000" cy="5596128"/>
          </a:xfrm>
          <a:solidFill>
            <a:schemeClr val="bg1"/>
          </a:solidFill>
        </p:spPr>
        <p:txBody>
          <a:bodyPr lIns="576000" tIns="756000" rIns="180000" bIns="360000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3101" y="1581912"/>
            <a:ext cx="5103444" cy="342900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01637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afbeelding 6">
            <a:extLst>
              <a:ext uri="{FF2B5EF4-FFF2-40B4-BE49-F238E27FC236}">
                <a16:creationId xmlns:a16="http://schemas.microsoft.com/office/drawing/2014/main" id="{F8C02985-45FB-4AD0-A8FF-B44141E86D3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" y="0"/>
            <a:ext cx="12192001" cy="2176272"/>
          </a:xfrm>
          <a:solidFill>
            <a:srgbClr val="F2F2F2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nl-NL"/>
              <a:t>Klik op het pictogram als u een afbeelding wilt toevoegen</a:t>
            </a:r>
            <a:endParaRPr lang="en-GB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97CFA23B-E6B0-46E2-B7D0-02DC208006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1655064"/>
            <a:ext cx="6425184" cy="5202936"/>
          </a:xfrm>
          <a:solidFill>
            <a:schemeClr val="bg1"/>
          </a:solidFill>
        </p:spPr>
        <p:txBody>
          <a:bodyPr lIns="576000" tIns="648000" rIns="180000" bIns="360000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3101" y="1833510"/>
            <a:ext cx="5103444" cy="342900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6BDE57EF-A71F-46B8-B57B-AE939979688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2642" y="2171649"/>
            <a:ext cx="4769113" cy="3503683"/>
          </a:xfrm>
          <a:prstGeom prst="rect">
            <a:avLst/>
          </a:prstGeom>
        </p:spPr>
      </p:pic>
      <p:sp>
        <p:nvSpPr>
          <p:cNvPr id="10" name="Tijdelijke aanduiding voor tekst 9">
            <a:extLst>
              <a:ext uri="{FF2B5EF4-FFF2-40B4-BE49-F238E27FC236}">
                <a16:creationId xmlns:a16="http://schemas.microsoft.com/office/drawing/2014/main" id="{34165097-063F-478D-B4DB-9174446C79C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51520" y="2176272"/>
            <a:ext cx="3376931" cy="3209544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2000" b="1">
                <a:solidFill>
                  <a:schemeClr val="accent2"/>
                </a:solidFill>
              </a:defRPr>
            </a:lvl1pPr>
            <a:lvl2pPr>
              <a:defRPr sz="2000" b="1">
                <a:solidFill>
                  <a:schemeClr val="accent2"/>
                </a:solidFill>
              </a:defRPr>
            </a:lvl2pPr>
            <a:lvl3pPr>
              <a:defRPr sz="2000" b="1">
                <a:solidFill>
                  <a:schemeClr val="accent2"/>
                </a:solidFill>
              </a:defRPr>
            </a:lvl3pPr>
            <a:lvl4pPr>
              <a:defRPr sz="2000" b="1">
                <a:solidFill>
                  <a:schemeClr val="accent2"/>
                </a:solidFill>
              </a:defRPr>
            </a:lvl4pPr>
            <a:lvl5pPr>
              <a:defRPr sz="2000" b="1">
                <a:solidFill>
                  <a:schemeClr val="accent2"/>
                </a:solidFill>
              </a:defRPr>
            </a:lvl5pPr>
          </a:lstStyle>
          <a:p>
            <a:pPr lvl="0"/>
            <a:r>
              <a:rPr lang="en-GB" dirty="0"/>
              <a:t>Type </a:t>
            </a:r>
            <a:r>
              <a:rPr lang="en-GB" dirty="0" err="1"/>
              <a:t>hier</a:t>
            </a:r>
            <a:r>
              <a:rPr lang="en-GB" dirty="0"/>
              <a:t> </a:t>
            </a:r>
            <a:r>
              <a:rPr lang="en-GB" dirty="0" err="1"/>
              <a:t>een</a:t>
            </a:r>
            <a:r>
              <a:rPr lang="en-GB" dirty="0"/>
              <a:t> quote</a:t>
            </a:r>
          </a:p>
        </p:txBody>
      </p:sp>
    </p:spTree>
    <p:extLst>
      <p:ext uri="{BB962C8B-B14F-4D97-AF65-F5344CB8AC3E}">
        <p14:creationId xmlns:p14="http://schemas.microsoft.com/office/powerpoint/2010/main" val="19493741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Hoofdstuk blauw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72019A25-CDE3-4F2A-94CC-7FD9CDD3411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2519" y="748272"/>
            <a:ext cx="9729236" cy="610972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62518" y="1490472"/>
            <a:ext cx="5340361" cy="1993254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3600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97CFA23B-E6B0-46E2-B7D0-02DC208006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96000" y="3483864"/>
            <a:ext cx="4675200" cy="3373998"/>
          </a:xfrm>
          <a:solidFill>
            <a:schemeClr val="tx1"/>
          </a:solidFill>
        </p:spPr>
        <p:txBody>
          <a:bodyPr lIns="108000" tIns="72000" rIns="72000" bIns="180000"/>
          <a:lstStyle>
            <a:lvl1pPr>
              <a:spcAft>
                <a:spcPts val="600"/>
              </a:spcAft>
              <a:defRPr>
                <a:solidFill>
                  <a:schemeClr val="bg1"/>
                </a:solidFill>
              </a:defRPr>
            </a:lvl1pPr>
            <a:lvl2pPr>
              <a:spcAft>
                <a:spcPts val="600"/>
              </a:spcAft>
              <a:defRPr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defRPr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defRPr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117825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Hoofdstuk rood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72019A25-CDE3-4F2A-94CC-7FD9CDD3411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2519" y="748272"/>
            <a:ext cx="9729236" cy="610972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62518" y="1490472"/>
            <a:ext cx="5340361" cy="1993254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3600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97CFA23B-E6B0-46E2-B7D0-02DC208006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96000" y="3483864"/>
            <a:ext cx="4675200" cy="3373998"/>
          </a:xfrm>
          <a:solidFill>
            <a:schemeClr val="tx1"/>
          </a:solidFill>
        </p:spPr>
        <p:txBody>
          <a:bodyPr lIns="108000" tIns="72000" rIns="72000" bIns="180000"/>
          <a:lstStyle>
            <a:lvl1pPr>
              <a:spcAft>
                <a:spcPts val="600"/>
              </a:spcAft>
              <a:defRPr>
                <a:solidFill>
                  <a:schemeClr val="bg1"/>
                </a:solidFill>
              </a:defRPr>
            </a:lvl1pPr>
            <a:lvl2pPr>
              <a:spcAft>
                <a:spcPts val="600"/>
              </a:spcAft>
              <a:defRPr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defRPr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defRPr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087298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Hoofdstuk groen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72019A25-CDE3-4F2A-94CC-7FD9CDD3411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2519" y="748272"/>
            <a:ext cx="9729236" cy="610972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62518" y="1490472"/>
            <a:ext cx="5340361" cy="1993254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3600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97CFA23B-E6B0-46E2-B7D0-02DC208006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96000" y="3483864"/>
            <a:ext cx="4675200" cy="3373998"/>
          </a:xfrm>
          <a:solidFill>
            <a:schemeClr val="tx1"/>
          </a:solidFill>
        </p:spPr>
        <p:txBody>
          <a:bodyPr lIns="108000" tIns="72000" rIns="72000" bIns="180000"/>
          <a:lstStyle>
            <a:lvl1pPr>
              <a:spcAft>
                <a:spcPts val="600"/>
              </a:spcAft>
              <a:defRPr>
                <a:solidFill>
                  <a:schemeClr val="bg1"/>
                </a:solidFill>
              </a:defRPr>
            </a:lvl1pPr>
            <a:lvl2pPr>
              <a:spcAft>
                <a:spcPts val="600"/>
              </a:spcAft>
              <a:defRPr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defRPr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defRPr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993183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uz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>
            <a:extLst>
              <a:ext uri="{FF2B5EF4-FFF2-40B4-BE49-F238E27FC236}">
                <a16:creationId xmlns:a16="http://schemas.microsoft.com/office/drawing/2014/main" id="{DAB26ACA-2592-4173-B4AC-DFAB31E6421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4474" y="957829"/>
            <a:ext cx="6543053" cy="4942342"/>
          </a:xfrm>
          <a:prstGeom prst="rect">
            <a:avLst/>
          </a:prstGeom>
        </p:spPr>
      </p:pic>
      <p:sp>
        <p:nvSpPr>
          <p:cNvPr id="5" name="Tekstvak 4">
            <a:extLst>
              <a:ext uri="{FF2B5EF4-FFF2-40B4-BE49-F238E27FC236}">
                <a16:creationId xmlns:a16="http://schemas.microsoft.com/office/drawing/2014/main" id="{63CCB440-3D3F-4930-ADC2-E7E0853D9A59}"/>
              </a:ext>
            </a:extLst>
          </p:cNvPr>
          <p:cNvSpPr txBox="1">
            <a:spLocks/>
          </p:cNvSpPr>
          <p:nvPr/>
        </p:nvSpPr>
        <p:spPr>
          <a:xfrm>
            <a:off x="2926080" y="1033272"/>
            <a:ext cx="6327648" cy="479145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nl-NL" sz="7200" b="1" noProof="0"/>
              <a:t>Pauze</a:t>
            </a:r>
          </a:p>
        </p:txBody>
      </p:sp>
    </p:spTree>
    <p:extLst>
      <p:ext uri="{BB962C8B-B14F-4D97-AF65-F5344CB8AC3E}">
        <p14:creationId xmlns:p14="http://schemas.microsoft.com/office/powerpoint/2010/main" val="22529191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uze met fot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afbeelding 3">
            <a:extLst>
              <a:ext uri="{FF2B5EF4-FFF2-40B4-BE49-F238E27FC236}">
                <a16:creationId xmlns:a16="http://schemas.microsoft.com/office/drawing/2014/main" id="{7986C9AA-DDE5-4DF5-B6B0-96D0480390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6560457" cy="6858000"/>
          </a:xfrm>
          <a:solidFill>
            <a:schemeClr val="bg1">
              <a:lumMod val="10000"/>
              <a:lumOff val="90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GB" dirty="0"/>
          </a:p>
        </p:txBody>
      </p:sp>
      <p:sp>
        <p:nvSpPr>
          <p:cNvPr id="11" name="Tijdelijke aanduiding voor tekst 10">
            <a:extLst>
              <a:ext uri="{FF2B5EF4-FFF2-40B4-BE49-F238E27FC236}">
                <a16:creationId xmlns:a16="http://schemas.microsoft.com/office/drawing/2014/main" id="{869EBCD6-4EDF-4C78-B1E3-80BE6F8BA8F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683200" y="972458"/>
            <a:ext cx="6508800" cy="4942800"/>
          </a:xfrm>
          <a:blipFill>
            <a:blip r:embed="rId2"/>
            <a:stretch>
              <a:fillRect/>
            </a:stretch>
          </a:blipFill>
        </p:spPr>
        <p:txBody>
          <a:bodyPr lIns="648000" rIns="72000" bIns="720000" anchor="ctr" anchorCtr="0">
            <a:normAutofit/>
          </a:bodyPr>
          <a:lstStyle>
            <a:lvl1pPr marL="0" indent="0" algn="ctr">
              <a:buNone/>
              <a:defRPr sz="7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 err="1"/>
              <a:t>Pauze-boodschap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24923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dia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jdelijke aanduiding voor afbeelding 10">
            <a:extLst>
              <a:ext uri="{FF2B5EF4-FFF2-40B4-BE49-F238E27FC236}">
                <a16:creationId xmlns:a16="http://schemas.microsoft.com/office/drawing/2014/main" id="{BDC23C2A-7172-4A22-981A-19F4B1253D6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5068047" cy="68580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nl-NL"/>
              <a:t>Klik op het pictogram als u een afbeelding wilt toevoegen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88000" y="504000"/>
            <a:ext cx="4978400" cy="3103200"/>
          </a:xfrm>
        </p:spPr>
        <p:txBody>
          <a:bodyPr anchor="b" anchorCtr="0">
            <a:normAutofit/>
          </a:bodyPr>
          <a:lstStyle>
            <a:lvl1pPr algn="l">
              <a:lnSpc>
                <a:spcPct val="100000"/>
              </a:lnSpc>
              <a:defRPr sz="3600">
                <a:solidFill>
                  <a:schemeClr val="accent2"/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6858000"/>
            <a:ext cx="144000" cy="108000"/>
          </a:xfrm>
        </p:spPr>
        <p:txBody>
          <a:bodyPr>
            <a:normAutofit/>
          </a:bodyPr>
          <a:lstStyle>
            <a:lvl1pPr marL="0" indent="0" algn="ctr">
              <a:buNone/>
              <a:defRPr sz="1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  <a:endParaRPr lang="en-US" dirty="0"/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D47B9F3E-CC86-4E8D-BFB2-3A319A3FCF6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81600" y="5295600"/>
            <a:ext cx="1752000" cy="1033200"/>
          </a:xfrm>
          <a:blipFill>
            <a:blip r:embed="rId2"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nl-NL"/>
              <a:t>Tekststijl van het model bewerken</a:t>
            </a:r>
          </a:p>
        </p:txBody>
      </p:sp>
      <p:cxnSp>
        <p:nvCxnSpPr>
          <p:cNvPr id="12" name="Rechte verbindingslijn 11">
            <a:extLst>
              <a:ext uri="{FF2B5EF4-FFF2-40B4-BE49-F238E27FC236}">
                <a16:creationId xmlns:a16="http://schemas.microsoft.com/office/drawing/2014/main" id="{606A9DA1-CDB8-4A6F-9C3D-49E31CAFD330}"/>
              </a:ext>
            </a:extLst>
          </p:cNvPr>
          <p:cNvCxnSpPr/>
          <p:nvPr/>
        </p:nvCxnSpPr>
        <p:spPr>
          <a:xfrm>
            <a:off x="5725699" y="1"/>
            <a:ext cx="0" cy="4191009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Rechte verbindingslijn 12">
            <a:extLst>
              <a:ext uri="{FF2B5EF4-FFF2-40B4-BE49-F238E27FC236}">
                <a16:creationId xmlns:a16="http://schemas.microsoft.com/office/drawing/2014/main" id="{86894007-5DD9-4E89-A7B5-5D8AC4270EF1}"/>
              </a:ext>
            </a:extLst>
          </p:cNvPr>
          <p:cNvCxnSpPr>
            <a:cxnSpLocks/>
          </p:cNvCxnSpPr>
          <p:nvPr/>
        </p:nvCxnSpPr>
        <p:spPr>
          <a:xfrm flipH="1">
            <a:off x="5775568" y="4152920"/>
            <a:ext cx="641643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073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11015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275908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edankt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4DD468CE-DF7F-4644-B5D4-7D038EC09BF1}"/>
              </a:ext>
            </a:extLst>
          </p:cNvPr>
          <p:cNvSpPr/>
          <p:nvPr/>
        </p:nvSpPr>
        <p:spPr>
          <a:xfrm>
            <a:off x="4925568" y="0"/>
            <a:ext cx="7266432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6858000"/>
            <a:ext cx="144000" cy="108000"/>
          </a:xfrm>
        </p:spPr>
        <p:txBody>
          <a:bodyPr>
            <a:normAutofit/>
          </a:bodyPr>
          <a:lstStyle>
            <a:lvl1pPr marL="0" indent="0" algn="ctr">
              <a:buNone/>
              <a:defRPr sz="1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  <a:endParaRPr lang="en-US" dirty="0"/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3FD6DE6E-9087-47A3-B8C3-27AD55008E0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111" y="5295112"/>
            <a:ext cx="1753620" cy="1031750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5B108FCA-66C9-43DE-B3F8-48330857DF1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3491" y="964754"/>
            <a:ext cx="6508509" cy="4942342"/>
          </a:xfrm>
          <a:prstGeom prst="rect">
            <a:avLst/>
          </a:prstGeom>
        </p:spPr>
      </p:pic>
      <p:sp>
        <p:nvSpPr>
          <p:cNvPr id="8" name="Tijdelijke aanduiding voor afbeelding 3">
            <a:extLst>
              <a:ext uri="{FF2B5EF4-FFF2-40B4-BE49-F238E27FC236}">
                <a16:creationId xmlns:a16="http://schemas.microsoft.com/office/drawing/2014/main" id="{EC201FCC-10A3-40FB-B72E-45F0189CD1E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925568" cy="3430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GB" dirty="0"/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9584B28B-34D4-4B58-8AD0-ADDC3D1450D0}"/>
              </a:ext>
            </a:extLst>
          </p:cNvPr>
          <p:cNvSpPr txBox="1">
            <a:spLocks/>
          </p:cNvSpPr>
          <p:nvPr/>
        </p:nvSpPr>
        <p:spPr>
          <a:xfrm>
            <a:off x="6297601" y="1043710"/>
            <a:ext cx="4064001" cy="47752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l"/>
            <a:r>
              <a:rPr lang="nl-NL" sz="3600" b="1" noProof="0" dirty="0">
                <a:solidFill>
                  <a:schemeClr val="bg1"/>
                </a:solidFill>
              </a:rPr>
              <a:t>Bedankt voor uw aandacht</a:t>
            </a:r>
          </a:p>
        </p:txBody>
      </p:sp>
    </p:spTree>
    <p:extLst>
      <p:ext uri="{BB962C8B-B14F-4D97-AF65-F5344CB8AC3E}">
        <p14:creationId xmlns:p14="http://schemas.microsoft.com/office/powerpoint/2010/main" val="32155762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edankt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4DD468CE-DF7F-4644-B5D4-7D038EC09BF1}"/>
              </a:ext>
            </a:extLst>
          </p:cNvPr>
          <p:cNvSpPr/>
          <p:nvPr/>
        </p:nvSpPr>
        <p:spPr>
          <a:xfrm>
            <a:off x="4925568" y="0"/>
            <a:ext cx="7266432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6858000"/>
            <a:ext cx="144000" cy="108000"/>
          </a:xfrm>
        </p:spPr>
        <p:txBody>
          <a:bodyPr>
            <a:normAutofit/>
          </a:bodyPr>
          <a:lstStyle>
            <a:lvl1pPr marL="0" indent="0" algn="ctr">
              <a:buNone/>
              <a:defRPr sz="1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  <a:endParaRPr lang="en-US" dirty="0"/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3FD6DE6E-9087-47A3-B8C3-27AD55008E0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111" y="5295112"/>
            <a:ext cx="1753620" cy="1031750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5B108FCA-66C9-43DE-B3F8-48330857DF1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3491" y="964754"/>
            <a:ext cx="6508509" cy="4942342"/>
          </a:xfrm>
          <a:prstGeom prst="rect">
            <a:avLst/>
          </a:prstGeom>
        </p:spPr>
      </p:pic>
      <p:sp>
        <p:nvSpPr>
          <p:cNvPr id="8" name="Tekstvak 7">
            <a:extLst>
              <a:ext uri="{FF2B5EF4-FFF2-40B4-BE49-F238E27FC236}">
                <a16:creationId xmlns:a16="http://schemas.microsoft.com/office/drawing/2014/main" id="{98DB7C85-266B-4B7C-A977-69E605114DD0}"/>
              </a:ext>
            </a:extLst>
          </p:cNvPr>
          <p:cNvSpPr txBox="1">
            <a:spLocks/>
          </p:cNvSpPr>
          <p:nvPr/>
        </p:nvSpPr>
        <p:spPr>
          <a:xfrm>
            <a:off x="6297601" y="1043710"/>
            <a:ext cx="4064001" cy="47752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l"/>
            <a:r>
              <a:rPr lang="nl-NL" sz="3600" b="1" noProof="0" dirty="0">
                <a:solidFill>
                  <a:schemeClr val="bg1"/>
                </a:solidFill>
              </a:rPr>
              <a:t>Bedankt voor uw aandacht</a:t>
            </a:r>
          </a:p>
        </p:txBody>
      </p:sp>
    </p:spTree>
    <p:extLst>
      <p:ext uri="{BB962C8B-B14F-4D97-AF65-F5344CB8AC3E}">
        <p14:creationId xmlns:p14="http://schemas.microsoft.com/office/powerpoint/2010/main" val="2994693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edankt 3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6858000"/>
            <a:ext cx="144000" cy="108000"/>
          </a:xfrm>
        </p:spPr>
        <p:txBody>
          <a:bodyPr>
            <a:normAutofit/>
          </a:bodyPr>
          <a:lstStyle>
            <a:lvl1pPr marL="0" indent="0" algn="ctr">
              <a:buNone/>
              <a:defRPr sz="1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  <a:endParaRPr lang="en-US" dirty="0"/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3FD6DE6E-9087-47A3-B8C3-27AD55008E0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111" y="5295112"/>
            <a:ext cx="1753620" cy="1031750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5B108FCA-66C9-43DE-B3F8-48330857DF1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3491" y="964754"/>
            <a:ext cx="6508509" cy="4942342"/>
          </a:xfrm>
          <a:prstGeom prst="rect">
            <a:avLst/>
          </a:prstGeom>
        </p:spPr>
      </p:pic>
      <p:sp>
        <p:nvSpPr>
          <p:cNvPr id="6" name="Tekstvak 5">
            <a:extLst>
              <a:ext uri="{FF2B5EF4-FFF2-40B4-BE49-F238E27FC236}">
                <a16:creationId xmlns:a16="http://schemas.microsoft.com/office/drawing/2014/main" id="{1D4D80BF-F59B-450A-922E-771A825E7D20}"/>
              </a:ext>
            </a:extLst>
          </p:cNvPr>
          <p:cNvSpPr txBox="1">
            <a:spLocks/>
          </p:cNvSpPr>
          <p:nvPr/>
        </p:nvSpPr>
        <p:spPr>
          <a:xfrm>
            <a:off x="6297601" y="1043710"/>
            <a:ext cx="4064001" cy="47752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l"/>
            <a:r>
              <a:rPr lang="nl-NL" sz="3600" b="1" noProof="0" dirty="0">
                <a:solidFill>
                  <a:schemeClr val="tx1"/>
                </a:solidFill>
              </a:rPr>
              <a:t>Bedankt voor uw aandacht</a:t>
            </a:r>
          </a:p>
        </p:txBody>
      </p:sp>
    </p:spTree>
    <p:extLst>
      <p:ext uri="{BB962C8B-B14F-4D97-AF65-F5344CB8AC3E}">
        <p14:creationId xmlns:p14="http://schemas.microsoft.com/office/powerpoint/2010/main" val="20338977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dia 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4DD468CE-DF7F-4644-B5D4-7D038EC09BF1}"/>
              </a:ext>
            </a:extLst>
          </p:cNvPr>
          <p:cNvSpPr/>
          <p:nvPr/>
        </p:nvSpPr>
        <p:spPr>
          <a:xfrm>
            <a:off x="4925568" y="0"/>
            <a:ext cx="7266432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99200" y="1835725"/>
            <a:ext cx="4978400" cy="3200400"/>
          </a:xfrm>
        </p:spPr>
        <p:txBody>
          <a:bodyPr anchor="ctr" anchorCtr="0">
            <a:normAutofit/>
          </a:bodyPr>
          <a:lstStyle>
            <a:lvl1pPr algn="l"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6858000"/>
            <a:ext cx="144000" cy="108000"/>
          </a:xfrm>
        </p:spPr>
        <p:txBody>
          <a:bodyPr>
            <a:normAutofit/>
          </a:bodyPr>
          <a:lstStyle>
            <a:lvl1pPr marL="0" indent="0" algn="ctr">
              <a:buNone/>
              <a:defRPr sz="1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  <a:endParaRPr lang="en-US" dirty="0"/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3FD6DE6E-9087-47A3-B8C3-27AD55008E0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111" y="5295112"/>
            <a:ext cx="1753620" cy="1031750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5B108FCA-66C9-43DE-B3F8-48330857DF1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3491" y="964754"/>
            <a:ext cx="6508509" cy="4942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9478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genda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0612" y="685801"/>
            <a:ext cx="5689601" cy="4217894"/>
          </a:xfrm>
        </p:spPr>
        <p:txBody>
          <a:bodyPr anchor="t" anchorCtr="0">
            <a:noAutofit/>
          </a:bodyPr>
          <a:lstStyle>
            <a:lvl1pPr>
              <a:lnSpc>
                <a:spcPct val="100000"/>
              </a:lnSpc>
              <a:defRPr sz="5900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4" name="Tijdelijke aanduiding voor afbeelding 10">
            <a:extLst>
              <a:ext uri="{FF2B5EF4-FFF2-40B4-BE49-F238E27FC236}">
                <a16:creationId xmlns:a16="http://schemas.microsoft.com/office/drawing/2014/main" id="{05C441A1-76AD-4759-AE71-07EE1271F2E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60611" y="5038165"/>
            <a:ext cx="11336283" cy="1819835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nl-NL"/>
              <a:t>Klik op het pictogram als u een afbeelding wilt toevoegen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39561" y="907475"/>
            <a:ext cx="3669553" cy="3600000"/>
          </a:xfrm>
        </p:spPr>
        <p:txBody>
          <a:bodyPr/>
          <a:lstStyle>
            <a:lvl1pPr marL="360000" indent="-360000">
              <a:spcAft>
                <a:spcPts val="2400"/>
              </a:spcAft>
              <a:buClr>
                <a:schemeClr val="tx2"/>
              </a:buClr>
              <a:buSzPct val="200000"/>
              <a:buFont typeface="+mj-lt"/>
              <a:buAutoNum type="arabicPeriod"/>
              <a:defRPr/>
            </a:lvl1pPr>
          </a:lstStyle>
          <a:p>
            <a:pPr lvl="0"/>
            <a:r>
              <a:rPr lang="nl-NL"/>
              <a:t>Tekststijl van het model bewerken</a:t>
            </a:r>
          </a:p>
        </p:txBody>
      </p:sp>
      <p:cxnSp>
        <p:nvCxnSpPr>
          <p:cNvPr id="11" name="Rechte verbindingslijn 10">
            <a:extLst>
              <a:ext uri="{FF2B5EF4-FFF2-40B4-BE49-F238E27FC236}">
                <a16:creationId xmlns:a16="http://schemas.microsoft.com/office/drawing/2014/main" id="{53FA8AD5-41EE-41EB-B993-4DEB48228550}"/>
              </a:ext>
            </a:extLst>
          </p:cNvPr>
          <p:cNvCxnSpPr>
            <a:cxnSpLocks/>
          </p:cNvCxnSpPr>
          <p:nvPr/>
        </p:nvCxnSpPr>
        <p:spPr>
          <a:xfrm>
            <a:off x="7537565" y="0"/>
            <a:ext cx="0" cy="471172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Rechte verbindingslijn 11">
            <a:extLst>
              <a:ext uri="{FF2B5EF4-FFF2-40B4-BE49-F238E27FC236}">
                <a16:creationId xmlns:a16="http://schemas.microsoft.com/office/drawing/2014/main" id="{9DB53CB8-55BD-43C3-A4C9-658D4B9DFF18}"/>
              </a:ext>
            </a:extLst>
          </p:cNvPr>
          <p:cNvCxnSpPr>
            <a:cxnSpLocks/>
          </p:cNvCxnSpPr>
          <p:nvPr/>
        </p:nvCxnSpPr>
        <p:spPr>
          <a:xfrm flipH="1">
            <a:off x="7587435" y="4674414"/>
            <a:ext cx="4604565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36336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2800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200"/>
            </a:lvl1pPr>
            <a:lvl2pPr>
              <a:defRPr sz="2200"/>
            </a:lvl2pPr>
            <a:lvl3pPr>
              <a:defRPr sz="2200"/>
            </a:lvl3pPr>
            <a:lvl4pPr>
              <a:defRPr sz="2200"/>
            </a:lvl4pPr>
            <a:lvl5pPr>
              <a:defRPr sz="2200"/>
            </a:lvl5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61510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kst met beeld recht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40001" y="685800"/>
            <a:ext cx="5109633" cy="342900"/>
          </a:xfrm>
        </p:spPr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97CFA23B-E6B0-46E2-B7D0-02DC208006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40001" y="1800000"/>
            <a:ext cx="5109633" cy="4305300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" name="Tijdelijke aanduiding voor afbeelding 6">
            <a:extLst>
              <a:ext uri="{FF2B5EF4-FFF2-40B4-BE49-F238E27FC236}">
                <a16:creationId xmlns:a16="http://schemas.microsoft.com/office/drawing/2014/main" id="{F8C02985-45FB-4AD0-A8FF-B44141E86D3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205217" y="0"/>
            <a:ext cx="3986784" cy="68580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nl-NL"/>
              <a:t>Klik op het pictogram als u een afbeelding wilt toevoegen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402568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ekst met beeld link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1824" y="1307592"/>
            <a:ext cx="6187008" cy="342900"/>
          </a:xfrm>
        </p:spPr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97CFA23B-E6B0-46E2-B7D0-02DC208006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41824" y="1800000"/>
            <a:ext cx="6187008" cy="4305300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 dirty="0"/>
          </a:p>
        </p:txBody>
      </p:sp>
      <p:sp>
        <p:nvSpPr>
          <p:cNvPr id="7" name="Tijdelijke aanduiding voor afbeelding 6">
            <a:extLst>
              <a:ext uri="{FF2B5EF4-FFF2-40B4-BE49-F238E27FC236}">
                <a16:creationId xmlns:a16="http://schemas.microsoft.com/office/drawing/2014/main" id="{F8C02985-45FB-4AD0-A8FF-B44141E86D3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3986784" cy="68580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nl-NL"/>
              <a:t>Klik op het pictogram als u een afbeelding wilt toevoegen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674472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kst met beeld rechtson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40001" y="685800"/>
            <a:ext cx="5109633" cy="342900"/>
          </a:xfrm>
        </p:spPr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7" name="Tijdelijke aanduiding voor afbeelding 6">
            <a:extLst>
              <a:ext uri="{FF2B5EF4-FFF2-40B4-BE49-F238E27FC236}">
                <a16:creationId xmlns:a16="http://schemas.microsoft.com/office/drawing/2014/main" id="{F8C02985-45FB-4AD0-A8FF-B44141E86D3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864353" y="3145536"/>
            <a:ext cx="6327649" cy="3712464"/>
          </a:xfrm>
          <a:solidFill>
            <a:schemeClr val="bg1">
              <a:lumMod val="95000"/>
            </a:schemeClr>
          </a:solidFill>
        </p:spPr>
        <p:txBody>
          <a:bodyPr lIns="1260000"/>
          <a:lstStyle>
            <a:lvl1pPr marL="0" indent="0">
              <a:buNone/>
              <a:defRPr/>
            </a:lvl1pPr>
          </a:lstStyle>
          <a:p>
            <a:r>
              <a:rPr lang="nl-NL"/>
              <a:t>Klik op het pictogram als u een afbeelding wilt toevoegen</a:t>
            </a:r>
            <a:endParaRPr lang="en-GB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97CFA23B-E6B0-46E2-B7D0-02DC208006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40001" y="1847088"/>
            <a:ext cx="4675200" cy="4142232"/>
          </a:xfrm>
          <a:solidFill>
            <a:schemeClr val="accent1"/>
          </a:solidFill>
        </p:spPr>
        <p:txBody>
          <a:bodyPr lIns="108000" tIns="72000" rIns="72000" bIns="72000"/>
          <a:lstStyle>
            <a:lvl1pPr>
              <a:spcAft>
                <a:spcPts val="600"/>
              </a:spcAft>
              <a:defRPr>
                <a:solidFill>
                  <a:schemeClr val="bg1"/>
                </a:solidFill>
              </a:defRPr>
            </a:lvl1pPr>
            <a:lvl2pPr>
              <a:spcAft>
                <a:spcPts val="600"/>
              </a:spcAft>
              <a:defRPr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defRPr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defRPr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841717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kst met beeld linkson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F581022C-5DDA-4B99-BB47-902FB2BFD6E5}"/>
              </a:ext>
            </a:extLst>
          </p:cNvPr>
          <p:cNvSpPr/>
          <p:nvPr/>
        </p:nvSpPr>
        <p:spPr>
          <a:xfrm>
            <a:off x="246" y="6144768"/>
            <a:ext cx="12191509" cy="7132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40001" y="685800"/>
            <a:ext cx="5109633" cy="342900"/>
          </a:xfrm>
        </p:spPr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7" name="Tijdelijke aanduiding voor afbeelding 6">
            <a:extLst>
              <a:ext uri="{FF2B5EF4-FFF2-40B4-BE49-F238E27FC236}">
                <a16:creationId xmlns:a16="http://schemas.microsoft.com/office/drawing/2014/main" id="{F8C02985-45FB-4AD0-A8FF-B44141E86D3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2642616"/>
            <a:ext cx="6717792" cy="3877056"/>
          </a:xfrm>
          <a:solidFill>
            <a:schemeClr val="bg1">
              <a:lumMod val="95000"/>
            </a:schemeClr>
          </a:solidFill>
        </p:spPr>
        <p:txBody>
          <a:bodyPr lIns="0"/>
          <a:lstStyle>
            <a:lvl1pPr marL="0" indent="0">
              <a:buNone/>
              <a:defRPr/>
            </a:lvl1pPr>
          </a:lstStyle>
          <a:p>
            <a:r>
              <a:rPr lang="nl-NL"/>
              <a:t>Klik op het pictogram als u een afbeelding wilt toevoegen</a:t>
            </a:r>
            <a:endParaRPr lang="en-GB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97CFA23B-E6B0-46E2-B7D0-02DC208006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96000" y="1847088"/>
            <a:ext cx="4675200" cy="4142232"/>
          </a:xfrm>
          <a:solidFill>
            <a:schemeClr val="accent1"/>
          </a:solidFill>
        </p:spPr>
        <p:txBody>
          <a:bodyPr lIns="108000" tIns="72000" rIns="72000" bIns="72000"/>
          <a:lstStyle>
            <a:lvl1pPr>
              <a:spcAft>
                <a:spcPts val="600"/>
              </a:spcAft>
              <a:defRPr>
                <a:solidFill>
                  <a:schemeClr val="bg1"/>
                </a:solidFill>
              </a:defRPr>
            </a:lvl1pPr>
            <a:lvl2pPr>
              <a:spcAft>
                <a:spcPts val="600"/>
              </a:spcAft>
              <a:defRPr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defRPr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defRPr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289189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Afbeelding 16">
            <a:extLst>
              <a:ext uri="{FF2B5EF4-FFF2-40B4-BE49-F238E27FC236}">
                <a16:creationId xmlns:a16="http://schemas.microsoft.com/office/drawing/2014/main" id="{CE8F42C6-EF91-4EDB-8FB3-F11C4AE9D4EF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6146812" cy="1408178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40000" y="685800"/>
            <a:ext cx="8584381" cy="34290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nl-NL" dirty="0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40000" y="1800001"/>
            <a:ext cx="8584381" cy="426402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Tekststijl van het model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8678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0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44000" indent="-144000" algn="l" defTabSz="9144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288000" indent="-144000" algn="l" defTabSz="914400" rtl="0" eaLnBrk="1" latinLnBrk="0" hangingPunct="1">
        <a:lnSpc>
          <a:spcPct val="100000"/>
        </a:lnSpc>
        <a:spcBef>
          <a:spcPts val="0"/>
        </a:spcBef>
        <a:buFont typeface="Calibri" panose="020F050202020403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432000" indent="-144000" algn="l" defTabSz="914400" rtl="0" eaLnBrk="1" latinLnBrk="0" hangingPunct="1">
        <a:lnSpc>
          <a:spcPct val="100000"/>
        </a:lnSpc>
        <a:spcBef>
          <a:spcPts val="0"/>
        </a:spcBef>
        <a:buSzPct val="80000"/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576000" indent="-144000" algn="l" defTabSz="914400" rtl="0" eaLnBrk="1" latinLnBrk="0" hangingPunct="1">
        <a:lnSpc>
          <a:spcPct val="100000"/>
        </a:lnSpc>
        <a:spcBef>
          <a:spcPts val="0"/>
        </a:spcBef>
        <a:buFont typeface="Calibri" panose="020F0502020204030204" pitchFamily="34" charset="0"/>
        <a:buChar char="›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720000" indent="-144000" algn="l" defTabSz="914400" rtl="0" eaLnBrk="1" latinLnBrk="0" hangingPunct="1">
        <a:lnSpc>
          <a:spcPct val="100000"/>
        </a:lnSpc>
        <a:spcBef>
          <a:spcPts val="0"/>
        </a:spcBef>
        <a:buSzPct val="75000"/>
        <a:buFont typeface="Courier New" panose="02070309020205020404" pitchFamily="49" charset="0"/>
        <a:buChar char="o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0.png"/><Relationship Id="rId7" Type="http://schemas.openxmlformats.org/officeDocument/2006/relationships/image" Target="../media/image16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0.png"/><Relationship Id="rId5" Type="http://schemas.openxmlformats.org/officeDocument/2006/relationships/image" Target="../media/image140.png"/><Relationship Id="rId4" Type="http://schemas.openxmlformats.org/officeDocument/2006/relationships/image" Target="../media/image130.png"/><Relationship Id="rId9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20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0.png"/><Relationship Id="rId5" Type="http://schemas.openxmlformats.org/officeDocument/2006/relationships/image" Target="../media/image140.png"/><Relationship Id="rId4" Type="http://schemas.openxmlformats.org/officeDocument/2006/relationships/image" Target="../media/image13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20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0.png"/><Relationship Id="rId5" Type="http://schemas.openxmlformats.org/officeDocument/2006/relationships/image" Target="../media/image140.png"/><Relationship Id="rId4" Type="http://schemas.openxmlformats.org/officeDocument/2006/relationships/image" Target="../media/image13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.png"/><Relationship Id="rId5" Type="http://schemas.microsoft.com/office/2017/06/relationships/model3d" Target="../media/model3d2.glb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microsoft.com/office/2017/06/relationships/model3d" Target="../media/model3d3.glb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microsoft.com/office/2017/06/relationships/model3d" Target="../media/model3d4.glb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4.xml"/><Relationship Id="rId3" Type="http://schemas.openxmlformats.org/officeDocument/2006/relationships/diagramLayout" Target="../diagrams/layout3.xml"/><Relationship Id="rId7" Type="http://schemas.openxmlformats.org/officeDocument/2006/relationships/diagramData" Target="../diagrams/data4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3.xml"/><Relationship Id="rId11" Type="http://schemas.microsoft.com/office/2007/relationships/diagramDrawing" Target="../diagrams/drawing4.xml"/><Relationship Id="rId5" Type="http://schemas.openxmlformats.org/officeDocument/2006/relationships/diagramColors" Target="../diagrams/colors3.xml"/><Relationship Id="rId10" Type="http://schemas.openxmlformats.org/officeDocument/2006/relationships/diagramColors" Target="../diagrams/colors4.xml"/><Relationship Id="rId4" Type="http://schemas.openxmlformats.org/officeDocument/2006/relationships/diagramQuickStyle" Target="../diagrams/quickStyle3.xml"/><Relationship Id="rId9" Type="http://schemas.openxmlformats.org/officeDocument/2006/relationships/diagramQuickStyle" Target="../diagrams/quickStyle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6.xml"/><Relationship Id="rId3" Type="http://schemas.openxmlformats.org/officeDocument/2006/relationships/diagramLayout" Target="../diagrams/layout5.xml"/><Relationship Id="rId7" Type="http://schemas.openxmlformats.org/officeDocument/2006/relationships/diagramData" Target="../diagrams/data6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5.xml"/><Relationship Id="rId11" Type="http://schemas.microsoft.com/office/2007/relationships/diagramDrawing" Target="../diagrams/drawing6.xml"/><Relationship Id="rId5" Type="http://schemas.openxmlformats.org/officeDocument/2006/relationships/diagramColors" Target="../diagrams/colors5.xml"/><Relationship Id="rId10" Type="http://schemas.openxmlformats.org/officeDocument/2006/relationships/diagramColors" Target="../diagrams/colors6.xml"/><Relationship Id="rId4" Type="http://schemas.openxmlformats.org/officeDocument/2006/relationships/diagramQuickStyle" Target="../diagrams/quickStyle5.xml"/><Relationship Id="rId9" Type="http://schemas.openxmlformats.org/officeDocument/2006/relationships/diagramQuickStyle" Target="../diagrams/quickStyle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Tijdelijke aanduiding voor afbeelding 4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l="-100006" t="5021" r="-100006" b="5021"/>
          <a:stretch/>
        </p:blipFill>
        <p:spPr>
          <a:prstGeom prst="rect">
            <a:avLst/>
          </a:prstGeom>
        </p:spPr>
      </p:pic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tel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Programmeren C#</a:t>
            </a:r>
          </a:p>
        </p:txBody>
      </p:sp>
    </p:spTree>
    <p:extLst>
      <p:ext uri="{BB962C8B-B14F-4D97-AF65-F5344CB8AC3E}">
        <p14:creationId xmlns:p14="http://schemas.microsoft.com/office/powerpoint/2010/main" val="300829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E544E4C-258A-4786-9F88-B4B8510C6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Representatie in het geheugen – </a:t>
            </a:r>
            <a:r>
              <a:rPr lang="nl-NL" dirty="0" err="1"/>
              <a:t>Boolean</a:t>
            </a:r>
            <a:r>
              <a:rPr lang="nl-NL" dirty="0"/>
              <a:t> OR</a:t>
            </a:r>
            <a:endParaRPr lang="en-NL" dirty="0"/>
          </a:p>
        </p:txBody>
      </p:sp>
      <p:pic>
        <p:nvPicPr>
          <p:cNvPr id="4" name="Afbeelding 3" descr="Afbeelding met tafel&#10;&#10;Automatisch gegenereerde beschrijving">
            <a:extLst>
              <a:ext uri="{FF2B5EF4-FFF2-40B4-BE49-F238E27FC236}">
                <a16:creationId xmlns:a16="http://schemas.microsoft.com/office/drawing/2014/main" id="{38A21472-2FE4-4388-9ABB-54ABEA3630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1237" y="1814512"/>
            <a:ext cx="7629525" cy="322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6617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E544E4C-258A-4786-9F88-B4B8510C6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Representatie in het geheugen – </a:t>
            </a:r>
            <a:r>
              <a:rPr lang="nl-NL" dirty="0" err="1"/>
              <a:t>Bitwise</a:t>
            </a:r>
            <a:r>
              <a:rPr lang="nl-NL" dirty="0"/>
              <a:t> AND</a:t>
            </a:r>
            <a:endParaRPr lang="en-NL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66E6FB24-DDB8-46E2-80D1-29B744896D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5987" y="1814512"/>
            <a:ext cx="7820025" cy="322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5317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E544E4C-258A-4786-9F88-B4B8510C6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Representatie in het geheugen – </a:t>
            </a:r>
            <a:r>
              <a:rPr lang="nl-NL" dirty="0" err="1"/>
              <a:t>Bitwise</a:t>
            </a:r>
            <a:r>
              <a:rPr lang="nl-NL" dirty="0"/>
              <a:t> OR</a:t>
            </a:r>
            <a:endParaRPr lang="en-NL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C587B39C-967C-4BBC-961B-B639D0806D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5987" y="1814512"/>
            <a:ext cx="7820025" cy="322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4953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458790-3A47-464F-9B0B-9184D5E6C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Booleaanse Logica</a:t>
            </a:r>
            <a:endParaRPr lang="en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26B54E1-5C42-4A1E-BF30-86ED1EDD2A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9230" y="1800001"/>
            <a:ext cx="6716484" cy="4264025"/>
          </a:xfrm>
        </p:spPr>
        <p:txBody>
          <a:bodyPr>
            <a:normAutofit lnSpcReduction="10000"/>
          </a:bodyPr>
          <a:lstStyle/>
          <a:p>
            <a:r>
              <a:rPr lang="nl-NL" dirty="0"/>
              <a:t>Booleaanse Logica</a:t>
            </a:r>
          </a:p>
          <a:p>
            <a:pPr lvl="1"/>
            <a:r>
              <a:rPr lang="nl-NL" dirty="0"/>
              <a:t>Combinatie van beweringen die WAAR of ONWAAR oplevert</a:t>
            </a:r>
          </a:p>
          <a:p>
            <a:pPr lvl="2"/>
            <a:r>
              <a:rPr lang="nl-NL" dirty="0"/>
              <a:t>10 is kleiner dan 11</a:t>
            </a:r>
          </a:p>
          <a:p>
            <a:pPr lvl="2"/>
            <a:r>
              <a:rPr lang="nl-NL" dirty="0"/>
              <a:t>12 is groter dan 6</a:t>
            </a:r>
          </a:p>
          <a:p>
            <a:pPr lvl="2"/>
            <a:r>
              <a:rPr lang="nl-NL" dirty="0"/>
              <a:t>25 januari valt op een dinsdag</a:t>
            </a:r>
          </a:p>
          <a:p>
            <a:r>
              <a:rPr lang="nl-NL" dirty="0"/>
              <a:t>Combinaties</a:t>
            </a:r>
          </a:p>
          <a:p>
            <a:pPr lvl="1"/>
            <a:r>
              <a:rPr lang="nl-NL" sz="1900" dirty="0">
                <a:highlight>
                  <a:srgbClr val="FFFF00"/>
                </a:highlight>
              </a:rPr>
              <a:t>10 is kleiner dan 11</a:t>
            </a:r>
            <a:r>
              <a:rPr lang="nl-NL" sz="1900" dirty="0"/>
              <a:t> EN </a:t>
            </a:r>
            <a:r>
              <a:rPr lang="nl-NL" sz="1900" dirty="0">
                <a:highlight>
                  <a:srgbClr val="00FFFF"/>
                </a:highlight>
              </a:rPr>
              <a:t>morgen is het woensdag</a:t>
            </a:r>
            <a:r>
              <a:rPr lang="nl-NL" sz="1900" dirty="0"/>
              <a:t> </a:t>
            </a:r>
            <a:r>
              <a:rPr lang="nl-NL" sz="1900" dirty="0">
                <a:sym typeface="Wingdings" panose="05000000000000000000" pitchFamily="2" charset="2"/>
              </a:rPr>
              <a:t> WAAR EN ONWAAR</a:t>
            </a:r>
            <a:endParaRPr lang="nl-NL" sz="1900" dirty="0"/>
          </a:p>
          <a:p>
            <a:r>
              <a:rPr lang="nl-NL" dirty="0"/>
              <a:t>Operators</a:t>
            </a:r>
          </a:p>
          <a:p>
            <a:pPr lvl="1"/>
            <a:r>
              <a:rPr lang="nl-NL" dirty="0"/>
              <a:t>EN (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and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, &amp;&amp;</a:t>
            </a:r>
            <a:r>
              <a:rPr lang="nl-NL" dirty="0"/>
              <a:t>)</a:t>
            </a:r>
          </a:p>
          <a:p>
            <a:pPr lvl="1"/>
            <a:r>
              <a:rPr lang="nl-NL" dirty="0"/>
              <a:t>OF (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or, ||</a:t>
            </a:r>
            <a:r>
              <a:rPr lang="nl-NL" dirty="0"/>
              <a:t>)</a:t>
            </a:r>
          </a:p>
          <a:p>
            <a:pPr lvl="1"/>
            <a:r>
              <a:rPr lang="nl-NL" dirty="0"/>
              <a:t>NIET (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not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, !</a:t>
            </a:r>
            <a:r>
              <a:rPr lang="nl-NL" dirty="0"/>
              <a:t>)</a:t>
            </a:r>
          </a:p>
          <a:p>
            <a:pPr lvl="1"/>
            <a:r>
              <a:rPr lang="nl-NL" dirty="0"/>
              <a:t>Exclusieve OF (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xor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, ^</a:t>
            </a:r>
            <a:r>
              <a:rPr lang="nl-NL" dirty="0"/>
              <a:t>)</a:t>
            </a:r>
          </a:p>
          <a:p>
            <a:pPr lvl="1"/>
            <a:endParaRPr lang="nl-NL" dirty="0"/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BEFEBDED-A87C-491E-BF9B-17389E6D1E10}"/>
              </a:ext>
            </a:extLst>
          </p:cNvPr>
          <p:cNvSpPr txBox="1"/>
          <p:nvPr/>
        </p:nvSpPr>
        <p:spPr>
          <a:xfrm>
            <a:off x="250371" y="6417692"/>
            <a:ext cx="113646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L" dirty="0"/>
              <a:t>https://docs.microsoft.com/en-us/dotnet/csharp/language-reference/operators/boolean-logical-operators</a:t>
            </a:r>
          </a:p>
        </p:txBody>
      </p:sp>
      <p:sp>
        <p:nvSpPr>
          <p:cNvPr id="6" name="Tijdelijke aanduiding voor inhoud 2">
            <a:extLst>
              <a:ext uri="{FF2B5EF4-FFF2-40B4-BE49-F238E27FC236}">
                <a16:creationId xmlns:a16="http://schemas.microsoft.com/office/drawing/2014/main" id="{35843311-68FC-47B7-B06E-F55F86F23768}"/>
              </a:ext>
            </a:extLst>
          </p:cNvPr>
          <p:cNvSpPr txBox="1">
            <a:spLocks/>
          </p:cNvSpPr>
          <p:nvPr/>
        </p:nvSpPr>
        <p:spPr>
          <a:xfrm>
            <a:off x="7772401" y="1908175"/>
            <a:ext cx="4419599" cy="426402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4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2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80000"/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76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›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75000"/>
              <a:buFont typeface="Courier New" panose="02070309020205020404" pitchFamily="49" charset="0"/>
              <a:buChar char="o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dirty="0"/>
              <a:t>Expressies:</a:t>
            </a:r>
          </a:p>
          <a:p>
            <a:pPr lvl="1"/>
            <a:r>
              <a:rPr lang="nl-NL" dirty="0"/>
              <a:t>Is gelijk aan (==)</a:t>
            </a:r>
          </a:p>
          <a:p>
            <a:pPr lvl="1"/>
            <a:r>
              <a:rPr lang="nl-NL" dirty="0"/>
              <a:t>Is niet gelijk aan (!=)</a:t>
            </a:r>
          </a:p>
          <a:p>
            <a:pPr lvl="1"/>
            <a:r>
              <a:rPr lang="nl-NL" dirty="0"/>
              <a:t>Is groter dan (&gt;=)</a:t>
            </a:r>
          </a:p>
          <a:p>
            <a:pPr lvl="1"/>
            <a:r>
              <a:rPr lang="nl-NL" dirty="0"/>
              <a:t>Is kleiner dan (&lt;=)</a:t>
            </a:r>
          </a:p>
          <a:p>
            <a:pPr marL="144000" lvl="1" indent="0">
              <a:buNone/>
            </a:pPr>
            <a:endParaRPr lang="nl-NL" dirty="0"/>
          </a:p>
          <a:p>
            <a:pPr marL="144000" lvl="1" indent="0">
              <a:buNone/>
            </a:pPr>
            <a:r>
              <a:rPr lang="nl-NL" dirty="0"/>
              <a:t>In Javascript kennen we ook:</a:t>
            </a:r>
          </a:p>
          <a:p>
            <a:pPr lvl="1">
              <a:buFontTx/>
              <a:buChar char="-"/>
            </a:pP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===</a:t>
            </a:r>
            <a:r>
              <a:rPr lang="nl-NL" dirty="0"/>
              <a:t> </a:t>
            </a:r>
            <a:r>
              <a:rPr lang="nl-NL" dirty="0">
                <a:sym typeface="Wingdings" panose="05000000000000000000" pitchFamily="2" charset="2"/>
              </a:rPr>
              <a:t> </a:t>
            </a:r>
            <a:r>
              <a:rPr lang="nl-NL" dirty="0"/>
              <a:t>Is exact gelijk aan (waarde + type)</a:t>
            </a:r>
          </a:p>
          <a:p>
            <a:pPr lvl="1">
              <a:buFontTx/>
              <a:buChar char="-"/>
            </a:pPr>
            <a:r>
              <a:rPr lang="nl-NL" dirty="0"/>
              <a:t>!== </a:t>
            </a:r>
            <a:r>
              <a:rPr lang="nl-NL" dirty="0">
                <a:sym typeface="Wingdings" panose="05000000000000000000" pitchFamily="2" charset="2"/>
              </a:rPr>
              <a:t> Is niet exact gelijk aan (type + waarde zijn ongelijk)</a:t>
            </a:r>
            <a:endParaRPr lang="nl-NL" dirty="0"/>
          </a:p>
          <a:p>
            <a:pPr lvl="1"/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934676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458790-3A47-464F-9B0B-9184D5E6C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Booleaanse Logica - 2</a:t>
            </a:r>
            <a:endParaRPr lang="en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26B54E1-5C42-4A1E-BF30-86ED1EDD2A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NL" dirty="0"/>
              <a:t>De volgende constructies leunen op Booleaanse Logica</a:t>
            </a:r>
          </a:p>
          <a:p>
            <a:pPr lvl="1"/>
            <a:r>
              <a:rPr lang="nl-NL" dirty="0"/>
              <a:t>IF – ELSE</a:t>
            </a:r>
          </a:p>
          <a:p>
            <a:pPr lvl="1"/>
            <a:r>
              <a:rPr lang="nl-NL" dirty="0"/>
              <a:t>WHILE</a:t>
            </a:r>
          </a:p>
          <a:p>
            <a:pPr lvl="1"/>
            <a:r>
              <a:rPr lang="nl-NL" dirty="0"/>
              <a:t>DO – WHILE</a:t>
            </a:r>
          </a:p>
          <a:p>
            <a:pPr lvl="1"/>
            <a:r>
              <a:rPr lang="nl-NL" dirty="0" err="1"/>
              <a:t>Ternary</a:t>
            </a:r>
            <a:r>
              <a:rPr lang="nl-NL" dirty="0"/>
              <a:t> Operator</a:t>
            </a:r>
          </a:p>
          <a:p>
            <a:pPr lvl="2"/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Expr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? True-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result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: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false-result</a:t>
            </a:r>
            <a:endParaRPr lang="nl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NL" dirty="0"/>
              <a:t>Let op </a:t>
            </a:r>
            <a:r>
              <a:rPr lang="nl-NL" dirty="0" err="1"/>
              <a:t>Conditional</a:t>
            </a:r>
            <a:r>
              <a:rPr lang="nl-NL" dirty="0"/>
              <a:t> AND</a:t>
            </a:r>
          </a:p>
          <a:p>
            <a:pPr lvl="1"/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(expr1 &amp;&amp; expr2)</a:t>
            </a:r>
          </a:p>
          <a:p>
            <a:pPr lvl="1"/>
            <a:r>
              <a:rPr lang="nl-NL" dirty="0"/>
              <a:t>Als expr1 == FALSE is zal expr2 nooit bekeken worden</a:t>
            </a:r>
          </a:p>
          <a:p>
            <a:pPr lvl="1"/>
            <a:r>
              <a:rPr lang="nl-NL" dirty="0"/>
              <a:t>Let op: als expr2 dus een functie is, wordt deze nooit aangeroepen!</a:t>
            </a: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6E29A7B4-F5C6-4DB3-9CB1-8AC4399F2297}"/>
              </a:ext>
            </a:extLst>
          </p:cNvPr>
          <p:cNvSpPr txBox="1"/>
          <p:nvPr/>
        </p:nvSpPr>
        <p:spPr>
          <a:xfrm>
            <a:off x="0" y="6465995"/>
            <a:ext cx="12115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L" dirty="0"/>
              <a:t>https://docs.microsoft.com/en-us/dotnet/csharp/language-reference/operators/conditional-operator</a:t>
            </a:r>
          </a:p>
        </p:txBody>
      </p:sp>
    </p:spTree>
    <p:extLst>
      <p:ext uri="{BB962C8B-B14F-4D97-AF65-F5344CB8AC3E}">
        <p14:creationId xmlns:p14="http://schemas.microsoft.com/office/powerpoint/2010/main" val="13556067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BCF2F871-CCE1-4295-9B47-1721D4B4E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Recursie</a:t>
            </a:r>
            <a:endParaRPr lang="en-NL" dirty="0"/>
          </a:p>
        </p:txBody>
      </p:sp>
      <p:sp>
        <p:nvSpPr>
          <p:cNvPr id="7" name="Tijdelijke aanduiding voor inhoud 6">
            <a:extLst>
              <a:ext uri="{FF2B5EF4-FFF2-40B4-BE49-F238E27FC236}">
                <a16:creationId xmlns:a16="http://schemas.microsoft.com/office/drawing/2014/main" id="{3F7280D9-9408-4685-B5EF-CDEC0EBBA4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Recursie is het mechanisme waarbij een probleem wordt opgedeeld in twee delen:</a:t>
            </a:r>
          </a:p>
          <a:p>
            <a:pPr lvl="1"/>
            <a:r>
              <a:rPr lang="nl-NL" dirty="0"/>
              <a:t>Een oplossing voor deelprobleem voor 1 geval</a:t>
            </a:r>
          </a:p>
          <a:p>
            <a:pPr lvl="2"/>
            <a:r>
              <a:rPr lang="nl-NL" dirty="0"/>
              <a:t>Gecombineerd met</a:t>
            </a:r>
          </a:p>
          <a:p>
            <a:pPr lvl="1"/>
            <a:r>
              <a:rPr lang="nl-NL" dirty="0"/>
              <a:t>Een oplossing voor de resterende delen</a:t>
            </a:r>
          </a:p>
          <a:p>
            <a:r>
              <a:rPr lang="nl-NL" dirty="0"/>
              <a:t>Voorbeelden:</a:t>
            </a:r>
          </a:p>
          <a:p>
            <a:pPr lvl="1"/>
            <a:r>
              <a:rPr lang="nl-NL" dirty="0"/>
              <a:t>Met een lijst: van het eerste element, gecombineerd met het probleem van de rest van de lijst</a:t>
            </a:r>
          </a:p>
          <a:p>
            <a:pPr lvl="1"/>
            <a:r>
              <a:rPr lang="nl-NL" dirty="0"/>
              <a:t>Met getallen: het probleem van getal </a:t>
            </a:r>
            <a:r>
              <a:rPr lang="nl-NL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nl-NL" dirty="0"/>
              <a:t>, gecombineerd met alle getallen kleiner dan </a:t>
            </a:r>
            <a:r>
              <a:rPr lang="nl-NL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nl-NL" dirty="0"/>
              <a:t>.</a:t>
            </a:r>
          </a:p>
          <a:p>
            <a:pPr lvl="1"/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4737470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BCF2F871-CCE1-4295-9B47-1721D4B4E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Recursie – Optellen van 4 getallen</a:t>
            </a:r>
            <a:endParaRPr lang="en-N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kstvak 10">
                <a:extLst>
                  <a:ext uri="{FF2B5EF4-FFF2-40B4-BE49-F238E27FC236}">
                    <a16:creationId xmlns:a16="http://schemas.microsoft.com/office/drawing/2014/main" id="{F8F1BA5F-25A7-471B-84B2-4244591E0618}"/>
                  </a:ext>
                </a:extLst>
              </p:cNvPr>
              <p:cNvSpPr txBox="1"/>
              <p:nvPr/>
            </p:nvSpPr>
            <p:spPr>
              <a:xfrm>
                <a:off x="-14807" y="4667004"/>
                <a:ext cx="431074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nl-NL" sz="2000" b="0" i="0" smtClean="0">
                          <a:latin typeface="Cambria Math" panose="02040503050406030204" pitchFamily="18" charset="0"/>
                        </a:rPr>
                        <m:t>som</m:t>
                      </m:r>
                      <m:d>
                        <m:dPr>
                          <m:ctrlPr>
                            <a:rPr lang="nl-NL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sz="2000" b="0" i="0" smtClean="0">
                              <a:latin typeface="Cambria Math" panose="02040503050406030204" pitchFamily="18" charset="0"/>
                            </a:rPr>
                            <m:t>1,2,3,4</m:t>
                          </m:r>
                        </m:e>
                      </m:d>
                      <m:r>
                        <a:rPr lang="nl-NL" sz="2000" b="0" i="0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𝑠𝑜𝑚</m:t>
                      </m:r>
                      <m:d>
                        <m:dPr>
                          <m:ctrlPr>
                            <a:rPr lang="nl-NL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𝑠𝑜𝑚</m:t>
                      </m:r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(2,3,4)</m:t>
                      </m:r>
                    </m:oMath>
                  </m:oMathPara>
                </a14:m>
                <a:endParaRPr lang="en-NL" sz="2000" dirty="0"/>
              </a:p>
            </p:txBody>
          </p:sp>
        </mc:Choice>
        <mc:Fallback xmlns="">
          <p:sp>
            <p:nvSpPr>
              <p:cNvPr id="11" name="Tekstvak 10">
                <a:extLst>
                  <a:ext uri="{FF2B5EF4-FFF2-40B4-BE49-F238E27FC236}">
                    <a16:creationId xmlns:a16="http://schemas.microsoft.com/office/drawing/2014/main" id="{F8F1BA5F-25A7-471B-84B2-4244591E06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4807" y="4667004"/>
                <a:ext cx="4310743" cy="400110"/>
              </a:xfrm>
              <a:prstGeom prst="rect">
                <a:avLst/>
              </a:prstGeom>
              <a:blipFill>
                <a:blip r:embed="rId3"/>
                <a:stretch>
                  <a:fillRect r="-283" b="-15385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kstvak 12">
                <a:extLst>
                  <a:ext uri="{FF2B5EF4-FFF2-40B4-BE49-F238E27FC236}">
                    <a16:creationId xmlns:a16="http://schemas.microsoft.com/office/drawing/2014/main" id="{52471168-4BD8-4F51-951E-9A676B19980F}"/>
                  </a:ext>
                </a:extLst>
              </p:cNvPr>
              <p:cNvSpPr txBox="1"/>
              <p:nvPr/>
            </p:nvSpPr>
            <p:spPr>
              <a:xfrm>
                <a:off x="2883212" y="5049858"/>
                <a:ext cx="397086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nl-NL" sz="2000" b="0" i="0" smtClean="0">
                          <a:latin typeface="Cambria Math" panose="02040503050406030204" pitchFamily="18" charset="0"/>
                        </a:rPr>
                        <m:t>som</m:t>
                      </m:r>
                      <m:d>
                        <m:dPr>
                          <m:ctrlPr>
                            <a:rPr lang="nl-NL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sz="2000" b="0" i="0" smtClean="0">
                              <a:latin typeface="Cambria Math" panose="02040503050406030204" pitchFamily="18" charset="0"/>
                            </a:rPr>
                            <m:t>2,3,4</m:t>
                          </m:r>
                        </m:e>
                      </m:d>
                      <m:r>
                        <a:rPr lang="nl-NL" sz="2000" b="0" i="0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𝑠𝑜𝑚</m:t>
                      </m:r>
                      <m:d>
                        <m:dPr>
                          <m:ctrlPr>
                            <a:rPr lang="nl-NL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𝑠𝑜𝑚</m:t>
                      </m:r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(3,4)</m:t>
                      </m:r>
                    </m:oMath>
                  </m:oMathPara>
                </a14:m>
                <a:endParaRPr lang="en-NL" sz="2000" dirty="0"/>
              </a:p>
            </p:txBody>
          </p:sp>
        </mc:Choice>
        <mc:Fallback xmlns="">
          <p:sp>
            <p:nvSpPr>
              <p:cNvPr id="13" name="Tekstvak 12">
                <a:extLst>
                  <a:ext uri="{FF2B5EF4-FFF2-40B4-BE49-F238E27FC236}">
                    <a16:creationId xmlns:a16="http://schemas.microsoft.com/office/drawing/2014/main" id="{52471168-4BD8-4F51-951E-9A676B1998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3212" y="5049858"/>
                <a:ext cx="3970867" cy="400110"/>
              </a:xfrm>
              <a:prstGeom prst="rect">
                <a:avLst/>
              </a:prstGeom>
              <a:blipFill>
                <a:blip r:embed="rId4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kstvak 13">
                <a:extLst>
                  <a:ext uri="{FF2B5EF4-FFF2-40B4-BE49-F238E27FC236}">
                    <a16:creationId xmlns:a16="http://schemas.microsoft.com/office/drawing/2014/main" id="{9913104F-AD98-4FC8-B290-C2A98B0590FD}"/>
                  </a:ext>
                </a:extLst>
              </p:cNvPr>
              <p:cNvSpPr txBox="1"/>
              <p:nvPr/>
            </p:nvSpPr>
            <p:spPr>
              <a:xfrm>
                <a:off x="5598592" y="5371980"/>
                <a:ext cx="354148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nl-NL" sz="2000" b="0" i="0" smtClean="0">
                          <a:latin typeface="Cambria Math" panose="02040503050406030204" pitchFamily="18" charset="0"/>
                        </a:rPr>
                        <m:t>som</m:t>
                      </m:r>
                      <m:d>
                        <m:dPr>
                          <m:ctrlPr>
                            <a:rPr lang="nl-NL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sz="2000" b="0" i="0" smtClean="0">
                              <a:latin typeface="Cambria Math" panose="02040503050406030204" pitchFamily="18" charset="0"/>
                            </a:rPr>
                            <m:t>3,4</m:t>
                          </m:r>
                        </m:e>
                      </m:d>
                      <m:r>
                        <a:rPr lang="nl-NL" sz="2000" b="0" i="0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𝑠𝑜𝑚</m:t>
                      </m:r>
                      <m:d>
                        <m:dPr>
                          <m:ctrlPr>
                            <a:rPr lang="nl-NL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𝑠𝑜𝑚</m:t>
                      </m:r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(4)</m:t>
                      </m:r>
                    </m:oMath>
                  </m:oMathPara>
                </a14:m>
                <a:endParaRPr lang="en-NL" sz="2000" dirty="0"/>
              </a:p>
            </p:txBody>
          </p:sp>
        </mc:Choice>
        <mc:Fallback xmlns="">
          <p:sp>
            <p:nvSpPr>
              <p:cNvPr id="14" name="Tekstvak 13">
                <a:extLst>
                  <a:ext uri="{FF2B5EF4-FFF2-40B4-BE49-F238E27FC236}">
                    <a16:creationId xmlns:a16="http://schemas.microsoft.com/office/drawing/2014/main" id="{9913104F-AD98-4FC8-B290-C2A98B0590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8592" y="5371980"/>
                <a:ext cx="3541487" cy="400110"/>
              </a:xfrm>
              <a:prstGeom prst="rect">
                <a:avLst/>
              </a:prstGeom>
              <a:blipFill>
                <a:blip r:embed="rId5"/>
                <a:stretch>
                  <a:fillRect r="-172" b="-15152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kstvak 14">
                <a:extLst>
                  <a:ext uri="{FF2B5EF4-FFF2-40B4-BE49-F238E27FC236}">
                    <a16:creationId xmlns:a16="http://schemas.microsoft.com/office/drawing/2014/main" id="{0353BD7C-F9C0-480E-86BD-D063E003073A}"/>
                  </a:ext>
                </a:extLst>
              </p:cNvPr>
              <p:cNvSpPr txBox="1"/>
              <p:nvPr/>
            </p:nvSpPr>
            <p:spPr>
              <a:xfrm>
                <a:off x="8145244" y="5772090"/>
                <a:ext cx="247921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nl-NL" sz="2000" b="0" i="0" smtClean="0">
                          <a:latin typeface="Cambria Math" panose="02040503050406030204" pitchFamily="18" charset="0"/>
                        </a:rPr>
                        <m:t>som</m:t>
                      </m:r>
                      <m:d>
                        <m:dPr>
                          <m:ctrlPr>
                            <a:rPr lang="nl-NL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sz="2000" b="0" i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</m:d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𝑠𝑜𝑚</m:t>
                      </m:r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(0)</m:t>
                      </m:r>
                    </m:oMath>
                  </m:oMathPara>
                </a14:m>
                <a:endParaRPr lang="en-NL" sz="2000" dirty="0"/>
              </a:p>
            </p:txBody>
          </p:sp>
        </mc:Choice>
        <mc:Fallback xmlns="">
          <p:sp>
            <p:nvSpPr>
              <p:cNvPr id="15" name="Tekstvak 14">
                <a:extLst>
                  <a:ext uri="{FF2B5EF4-FFF2-40B4-BE49-F238E27FC236}">
                    <a16:creationId xmlns:a16="http://schemas.microsoft.com/office/drawing/2014/main" id="{0353BD7C-F9C0-480E-86BD-D063E00307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5244" y="5772090"/>
                <a:ext cx="2479213" cy="400110"/>
              </a:xfrm>
              <a:prstGeom prst="rect">
                <a:avLst/>
              </a:prstGeom>
              <a:blipFill>
                <a:blip r:embed="rId6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kstvak 15">
                <a:extLst>
                  <a:ext uri="{FF2B5EF4-FFF2-40B4-BE49-F238E27FC236}">
                    <a16:creationId xmlns:a16="http://schemas.microsoft.com/office/drawing/2014/main" id="{64F1CF5B-15EE-44B3-9C54-0F59C3651344}"/>
                  </a:ext>
                </a:extLst>
              </p:cNvPr>
              <p:cNvSpPr txBox="1"/>
              <p:nvPr/>
            </p:nvSpPr>
            <p:spPr>
              <a:xfrm>
                <a:off x="533400" y="2765092"/>
                <a:ext cx="5562600" cy="8704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NL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nl-NL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  <m:e>
                          <m:sSub>
                            <m:sSubPr>
                              <m:ctrlPr>
                                <a:rPr lang="en-NL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nary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nl-NL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nl-NL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nl-NL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nl-NL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sSub>
                            <m:sSubPr>
                              <m:ctrlPr>
                                <a:rPr lang="nl-NL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nl-NL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nary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+ </m:t>
                      </m:r>
                      <m:nary>
                        <m:naryPr>
                          <m:chr m:val="∑"/>
                          <m:ctrlPr>
                            <a:rPr lang="nl-NL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nl-NL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nl-NL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=2</m:t>
                          </m:r>
                        </m:sub>
                        <m:sup>
                          <m:r>
                            <a:rPr lang="nl-NL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  <m:e>
                          <m:sSub>
                            <m:sSubPr>
                              <m:ctrlPr>
                                <a:rPr lang="nl-NL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nl-NL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nary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nl-NL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nl-NL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nl-NL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nl-NL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nl-NL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=2</m:t>
                          </m:r>
                        </m:sub>
                        <m:sup>
                          <m:r>
                            <a:rPr lang="nl-NL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  <m:e>
                          <m:sSub>
                            <m:sSubPr>
                              <m:ctrlPr>
                                <a:rPr lang="nl-NL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nl-NL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NL" dirty="0"/>
              </a:p>
            </p:txBody>
          </p:sp>
        </mc:Choice>
        <mc:Fallback xmlns="">
          <p:sp>
            <p:nvSpPr>
              <p:cNvPr id="16" name="Tekstvak 15">
                <a:extLst>
                  <a:ext uri="{FF2B5EF4-FFF2-40B4-BE49-F238E27FC236}">
                    <a16:creationId xmlns:a16="http://schemas.microsoft.com/office/drawing/2014/main" id="{64F1CF5B-15EE-44B3-9C54-0F59C36513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2765092"/>
                <a:ext cx="5562600" cy="87049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kstvak 2">
                <a:extLst>
                  <a:ext uri="{FF2B5EF4-FFF2-40B4-BE49-F238E27FC236}">
                    <a16:creationId xmlns:a16="http://schemas.microsoft.com/office/drawing/2014/main" id="{4CFB6965-298F-420F-BB6E-A6C2F48D544F}"/>
                  </a:ext>
                </a:extLst>
              </p:cNvPr>
              <p:cNvSpPr txBox="1"/>
              <p:nvPr/>
            </p:nvSpPr>
            <p:spPr>
              <a:xfrm>
                <a:off x="337458" y="1673290"/>
                <a:ext cx="3233057" cy="9003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NL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nl-NL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  <m:e>
                          <m:sSub>
                            <m:sSubPr>
                              <m:ctrlPr>
                                <a:rPr lang="en-NL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nary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nl-N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nl-N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nl-N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nl-N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NL" dirty="0"/>
              </a:p>
            </p:txBody>
          </p:sp>
        </mc:Choice>
        <mc:Fallback xmlns="">
          <p:sp>
            <p:nvSpPr>
              <p:cNvPr id="3" name="Tekstvak 2">
                <a:extLst>
                  <a:ext uri="{FF2B5EF4-FFF2-40B4-BE49-F238E27FC236}">
                    <a16:creationId xmlns:a16="http://schemas.microsoft.com/office/drawing/2014/main" id="{4CFB6965-298F-420F-BB6E-A6C2F48D54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458" y="1673290"/>
                <a:ext cx="3233057" cy="90037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kstvak 8">
                <a:extLst>
                  <a:ext uri="{FF2B5EF4-FFF2-40B4-BE49-F238E27FC236}">
                    <a16:creationId xmlns:a16="http://schemas.microsoft.com/office/drawing/2014/main" id="{B9517353-84A4-4FBD-BE00-D9152D5C2F0A}"/>
                  </a:ext>
                </a:extLst>
              </p:cNvPr>
              <p:cNvSpPr txBox="1"/>
              <p:nvPr/>
            </p:nvSpPr>
            <p:spPr>
              <a:xfrm>
                <a:off x="9233816" y="6161314"/>
                <a:ext cx="247921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𝑠𝑜𝑚</m:t>
                      </m:r>
                      <m:d>
                        <m:dPr>
                          <m:ctrlPr>
                            <a:rPr lang="nl-NL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NL" sz="2000" dirty="0"/>
              </a:p>
            </p:txBody>
          </p:sp>
        </mc:Choice>
        <mc:Fallback xmlns="">
          <p:sp>
            <p:nvSpPr>
              <p:cNvPr id="9" name="Tekstvak 8">
                <a:extLst>
                  <a:ext uri="{FF2B5EF4-FFF2-40B4-BE49-F238E27FC236}">
                    <a16:creationId xmlns:a16="http://schemas.microsoft.com/office/drawing/2014/main" id="{B9517353-84A4-4FBD-BE00-D9152D5C2F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3816" y="6161314"/>
                <a:ext cx="2479213" cy="4001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076706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BCF2F871-CCE1-4295-9B47-1721D4B4E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Recursie – 3</a:t>
            </a:r>
            <a:endParaRPr lang="en-N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kstvak 10">
                <a:extLst>
                  <a:ext uri="{FF2B5EF4-FFF2-40B4-BE49-F238E27FC236}">
                    <a16:creationId xmlns:a16="http://schemas.microsoft.com/office/drawing/2014/main" id="{F8F1BA5F-25A7-471B-84B2-4244591E0618}"/>
                  </a:ext>
                </a:extLst>
              </p:cNvPr>
              <p:cNvSpPr txBox="1"/>
              <p:nvPr/>
            </p:nvSpPr>
            <p:spPr>
              <a:xfrm>
                <a:off x="-14807" y="4667004"/>
                <a:ext cx="431074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nl-NL" sz="2000" b="0" i="0" smtClean="0">
                          <a:latin typeface="Cambria Math" panose="02040503050406030204" pitchFamily="18" charset="0"/>
                        </a:rPr>
                        <m:t>som</m:t>
                      </m:r>
                      <m:d>
                        <m:dPr>
                          <m:ctrlPr>
                            <a:rPr lang="nl-NL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sz="2000" b="0" i="0" smtClean="0">
                              <a:latin typeface="Cambria Math" panose="02040503050406030204" pitchFamily="18" charset="0"/>
                            </a:rPr>
                            <m:t>1,2,3,4</m:t>
                          </m:r>
                        </m:e>
                      </m:d>
                      <m:r>
                        <a:rPr lang="nl-NL" sz="2000" b="0" i="0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𝑠𝑜𝑚</m:t>
                      </m:r>
                      <m:d>
                        <m:dPr>
                          <m:ctrlPr>
                            <a:rPr lang="nl-NL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𝑠𝑜𝑚</m:t>
                      </m:r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(2,3,4)</m:t>
                      </m:r>
                    </m:oMath>
                  </m:oMathPara>
                </a14:m>
                <a:endParaRPr lang="en-NL" sz="2000" dirty="0"/>
              </a:p>
            </p:txBody>
          </p:sp>
        </mc:Choice>
        <mc:Fallback xmlns="">
          <p:sp>
            <p:nvSpPr>
              <p:cNvPr id="11" name="Tekstvak 10">
                <a:extLst>
                  <a:ext uri="{FF2B5EF4-FFF2-40B4-BE49-F238E27FC236}">
                    <a16:creationId xmlns:a16="http://schemas.microsoft.com/office/drawing/2014/main" id="{F8F1BA5F-25A7-471B-84B2-4244591E06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4807" y="4667004"/>
                <a:ext cx="4310743" cy="400110"/>
              </a:xfrm>
              <a:prstGeom prst="rect">
                <a:avLst/>
              </a:prstGeom>
              <a:blipFill>
                <a:blip r:embed="rId3"/>
                <a:stretch>
                  <a:fillRect r="-283" b="-15385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kstvak 12">
                <a:extLst>
                  <a:ext uri="{FF2B5EF4-FFF2-40B4-BE49-F238E27FC236}">
                    <a16:creationId xmlns:a16="http://schemas.microsoft.com/office/drawing/2014/main" id="{52471168-4BD8-4F51-951E-9A676B19980F}"/>
                  </a:ext>
                </a:extLst>
              </p:cNvPr>
              <p:cNvSpPr txBox="1"/>
              <p:nvPr/>
            </p:nvSpPr>
            <p:spPr>
              <a:xfrm>
                <a:off x="2883212" y="5049858"/>
                <a:ext cx="397086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nl-NL" sz="2000" b="0" i="0" smtClean="0">
                          <a:latin typeface="Cambria Math" panose="02040503050406030204" pitchFamily="18" charset="0"/>
                        </a:rPr>
                        <m:t>som</m:t>
                      </m:r>
                      <m:d>
                        <m:dPr>
                          <m:ctrlPr>
                            <a:rPr lang="nl-NL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sz="2000" b="0" i="0" smtClean="0">
                              <a:latin typeface="Cambria Math" panose="02040503050406030204" pitchFamily="18" charset="0"/>
                            </a:rPr>
                            <m:t>2,3,4</m:t>
                          </m:r>
                        </m:e>
                      </m:d>
                      <m:r>
                        <a:rPr lang="nl-NL" sz="2000" b="0" i="0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𝑠𝑜𝑚</m:t>
                      </m:r>
                      <m:d>
                        <m:dPr>
                          <m:ctrlPr>
                            <a:rPr lang="nl-NL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𝑠𝑜𝑚</m:t>
                      </m:r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(3,4)</m:t>
                      </m:r>
                    </m:oMath>
                  </m:oMathPara>
                </a14:m>
                <a:endParaRPr lang="en-NL" sz="2000" dirty="0"/>
              </a:p>
            </p:txBody>
          </p:sp>
        </mc:Choice>
        <mc:Fallback xmlns="">
          <p:sp>
            <p:nvSpPr>
              <p:cNvPr id="13" name="Tekstvak 12">
                <a:extLst>
                  <a:ext uri="{FF2B5EF4-FFF2-40B4-BE49-F238E27FC236}">
                    <a16:creationId xmlns:a16="http://schemas.microsoft.com/office/drawing/2014/main" id="{52471168-4BD8-4F51-951E-9A676B1998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3212" y="5049858"/>
                <a:ext cx="3970867" cy="400110"/>
              </a:xfrm>
              <a:prstGeom prst="rect">
                <a:avLst/>
              </a:prstGeom>
              <a:blipFill>
                <a:blip r:embed="rId4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kstvak 13">
                <a:extLst>
                  <a:ext uri="{FF2B5EF4-FFF2-40B4-BE49-F238E27FC236}">
                    <a16:creationId xmlns:a16="http://schemas.microsoft.com/office/drawing/2014/main" id="{9913104F-AD98-4FC8-B290-C2A98B0590FD}"/>
                  </a:ext>
                </a:extLst>
              </p:cNvPr>
              <p:cNvSpPr txBox="1"/>
              <p:nvPr/>
            </p:nvSpPr>
            <p:spPr>
              <a:xfrm>
                <a:off x="5598592" y="5371980"/>
                <a:ext cx="354148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nl-NL" sz="2000" b="0" i="0" smtClean="0">
                          <a:latin typeface="Cambria Math" panose="02040503050406030204" pitchFamily="18" charset="0"/>
                        </a:rPr>
                        <m:t>som</m:t>
                      </m:r>
                      <m:d>
                        <m:dPr>
                          <m:ctrlPr>
                            <a:rPr lang="nl-NL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sz="2000" b="0" i="0" smtClean="0">
                              <a:latin typeface="Cambria Math" panose="02040503050406030204" pitchFamily="18" charset="0"/>
                            </a:rPr>
                            <m:t>3,4</m:t>
                          </m:r>
                        </m:e>
                      </m:d>
                      <m:r>
                        <a:rPr lang="nl-NL" sz="2000" b="0" i="0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𝑠𝑜𝑚</m:t>
                      </m:r>
                      <m:d>
                        <m:dPr>
                          <m:ctrlPr>
                            <a:rPr lang="nl-NL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𝑠𝑜𝑚</m:t>
                      </m:r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(4)</m:t>
                      </m:r>
                    </m:oMath>
                  </m:oMathPara>
                </a14:m>
                <a:endParaRPr lang="en-NL" sz="2000" dirty="0"/>
              </a:p>
            </p:txBody>
          </p:sp>
        </mc:Choice>
        <mc:Fallback xmlns="">
          <p:sp>
            <p:nvSpPr>
              <p:cNvPr id="14" name="Tekstvak 13">
                <a:extLst>
                  <a:ext uri="{FF2B5EF4-FFF2-40B4-BE49-F238E27FC236}">
                    <a16:creationId xmlns:a16="http://schemas.microsoft.com/office/drawing/2014/main" id="{9913104F-AD98-4FC8-B290-C2A98B0590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8592" y="5371980"/>
                <a:ext cx="3541487" cy="400110"/>
              </a:xfrm>
              <a:prstGeom prst="rect">
                <a:avLst/>
              </a:prstGeom>
              <a:blipFill>
                <a:blip r:embed="rId5"/>
                <a:stretch>
                  <a:fillRect r="-172" b="-15152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kstvak 14">
                <a:extLst>
                  <a:ext uri="{FF2B5EF4-FFF2-40B4-BE49-F238E27FC236}">
                    <a16:creationId xmlns:a16="http://schemas.microsoft.com/office/drawing/2014/main" id="{0353BD7C-F9C0-480E-86BD-D063E003073A}"/>
                  </a:ext>
                </a:extLst>
              </p:cNvPr>
              <p:cNvSpPr txBox="1"/>
              <p:nvPr/>
            </p:nvSpPr>
            <p:spPr>
              <a:xfrm>
                <a:off x="8079930" y="5772090"/>
                <a:ext cx="149557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nl-NL" sz="2000" b="0" i="0" smtClean="0">
                          <a:latin typeface="Cambria Math" panose="02040503050406030204" pitchFamily="18" charset="0"/>
                        </a:rPr>
                        <m:t>som</m:t>
                      </m:r>
                      <m:d>
                        <m:dPr>
                          <m:ctrlPr>
                            <a:rPr lang="nl-NL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sz="2000" b="0" i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</m:d>
                      <m:r>
                        <a:rPr lang="nl-NL" sz="20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NL" sz="2000" dirty="0"/>
              </a:p>
            </p:txBody>
          </p:sp>
        </mc:Choice>
        <mc:Fallback xmlns="">
          <p:sp>
            <p:nvSpPr>
              <p:cNvPr id="15" name="Tekstvak 14">
                <a:extLst>
                  <a:ext uri="{FF2B5EF4-FFF2-40B4-BE49-F238E27FC236}">
                    <a16:creationId xmlns:a16="http://schemas.microsoft.com/office/drawing/2014/main" id="{0353BD7C-F9C0-480E-86BD-D063E00307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9930" y="5772090"/>
                <a:ext cx="1495577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kstvak 15">
                <a:extLst>
                  <a:ext uri="{FF2B5EF4-FFF2-40B4-BE49-F238E27FC236}">
                    <a16:creationId xmlns:a16="http://schemas.microsoft.com/office/drawing/2014/main" id="{64F1CF5B-15EE-44B3-9C54-0F59C3651344}"/>
                  </a:ext>
                </a:extLst>
              </p:cNvPr>
              <p:cNvSpPr txBox="1"/>
              <p:nvPr/>
            </p:nvSpPr>
            <p:spPr>
              <a:xfrm>
                <a:off x="664029" y="1970314"/>
                <a:ext cx="5562600" cy="8704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NL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nl-NL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  <m:e>
                          <m:sSub>
                            <m:sSubPr>
                              <m:ctrlPr>
                                <a:rPr lang="en-NL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nary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nl-NL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nl-NL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nl-NL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nl-NL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sSub>
                            <m:sSubPr>
                              <m:ctrlPr>
                                <a:rPr lang="nl-NL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nl-NL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nary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+ </m:t>
                      </m:r>
                      <m:nary>
                        <m:naryPr>
                          <m:chr m:val="∑"/>
                          <m:ctrlPr>
                            <a:rPr lang="nl-NL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nl-NL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nl-NL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=2</m:t>
                          </m:r>
                        </m:sub>
                        <m:sup>
                          <m:r>
                            <a:rPr lang="nl-NL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  <m:e>
                          <m:sSub>
                            <m:sSubPr>
                              <m:ctrlPr>
                                <a:rPr lang="nl-NL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nl-NL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nary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nl-NL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nl-NL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nl-NL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nl-NL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nl-NL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=2</m:t>
                          </m:r>
                        </m:sub>
                        <m:sup>
                          <m:r>
                            <a:rPr lang="nl-NL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  <m:e>
                          <m:sSub>
                            <m:sSubPr>
                              <m:ctrlPr>
                                <a:rPr lang="nl-NL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nl-NL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NL" dirty="0"/>
              </a:p>
            </p:txBody>
          </p:sp>
        </mc:Choice>
        <mc:Fallback xmlns="">
          <p:sp>
            <p:nvSpPr>
              <p:cNvPr id="16" name="Tekstvak 15">
                <a:extLst>
                  <a:ext uri="{FF2B5EF4-FFF2-40B4-BE49-F238E27FC236}">
                    <a16:creationId xmlns:a16="http://schemas.microsoft.com/office/drawing/2014/main" id="{64F1CF5B-15EE-44B3-9C54-0F59C36513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029" y="1970314"/>
                <a:ext cx="5562600" cy="87049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kstvak 19">
                <a:extLst>
                  <a:ext uri="{FF2B5EF4-FFF2-40B4-BE49-F238E27FC236}">
                    <a16:creationId xmlns:a16="http://schemas.microsoft.com/office/drawing/2014/main" id="{473A9256-AEE8-4CED-B6F1-B27C68D9A23C}"/>
                  </a:ext>
                </a:extLst>
              </p:cNvPr>
              <p:cNvSpPr txBox="1"/>
              <p:nvPr/>
            </p:nvSpPr>
            <p:spPr>
              <a:xfrm>
                <a:off x="4868645" y="2851494"/>
                <a:ext cx="4463142" cy="8704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NL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nl-NL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nl-NL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=2</m:t>
                          </m:r>
                        </m:sub>
                        <m:sup>
                          <m:r>
                            <a:rPr lang="nl-NL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  <m:e>
                          <m:sSub>
                            <m:sSubPr>
                              <m:ctrlPr>
                                <a:rPr lang="en-NL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nl-NL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nary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nl-NL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nl-NL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=2</m:t>
                          </m:r>
                        </m:sub>
                        <m:sup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  <m:e>
                          <m:sSub>
                            <m:sSubPr>
                              <m:ctrlP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nary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+ </m:t>
                      </m:r>
                      <m:nary>
                        <m:naryPr>
                          <m:chr m:val="∑"/>
                          <m:ctrlPr>
                            <a:rPr lang="nl-NL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nl-NL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=3</m:t>
                          </m:r>
                        </m:sub>
                        <m:sup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  <m:e>
                          <m:sSub>
                            <m:sSubPr>
                              <m:ctrlP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nary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nl-N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nl-NL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nl-NL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nl-NL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nl-NL" i="1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  <m:e>
                          <m:sSub>
                            <m:sSubPr>
                              <m:ctrlPr>
                                <a:rPr lang="nl-NL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nl-NL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NL" dirty="0"/>
              </a:p>
            </p:txBody>
          </p:sp>
        </mc:Choice>
        <mc:Fallback xmlns="">
          <p:sp>
            <p:nvSpPr>
              <p:cNvPr id="20" name="Tekstvak 19">
                <a:extLst>
                  <a:ext uri="{FF2B5EF4-FFF2-40B4-BE49-F238E27FC236}">
                    <a16:creationId xmlns:a16="http://schemas.microsoft.com/office/drawing/2014/main" id="{473A9256-AEE8-4CED-B6F1-B27C68D9A2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8645" y="2851494"/>
                <a:ext cx="4463142" cy="87049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Verbindingslijn: gebogen 4">
            <a:extLst>
              <a:ext uri="{FF2B5EF4-FFF2-40B4-BE49-F238E27FC236}">
                <a16:creationId xmlns:a16="http://schemas.microsoft.com/office/drawing/2014/main" id="{430244A9-E27E-432F-B9D7-CDCDEDD74A5B}"/>
              </a:ext>
            </a:extLst>
          </p:cNvPr>
          <p:cNvCxnSpPr>
            <a:stCxn id="16" idx="2"/>
            <a:endCxn id="20" idx="1"/>
          </p:cNvCxnSpPr>
          <p:nvPr/>
        </p:nvCxnSpPr>
        <p:spPr>
          <a:xfrm rot="16200000" flipH="1">
            <a:off x="3934021" y="2352117"/>
            <a:ext cx="445933" cy="142331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36309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BCF2F871-CCE1-4295-9B47-1721D4B4E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Recursie – 4</a:t>
            </a:r>
            <a:endParaRPr lang="en-N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kstvak 10">
                <a:extLst>
                  <a:ext uri="{FF2B5EF4-FFF2-40B4-BE49-F238E27FC236}">
                    <a16:creationId xmlns:a16="http://schemas.microsoft.com/office/drawing/2014/main" id="{F8F1BA5F-25A7-471B-84B2-4244591E0618}"/>
                  </a:ext>
                </a:extLst>
              </p:cNvPr>
              <p:cNvSpPr txBox="1"/>
              <p:nvPr/>
            </p:nvSpPr>
            <p:spPr>
              <a:xfrm>
                <a:off x="-14807" y="4667004"/>
                <a:ext cx="431074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nl-NL" sz="2000" b="0" i="0" smtClean="0">
                          <a:latin typeface="Cambria Math" panose="02040503050406030204" pitchFamily="18" charset="0"/>
                        </a:rPr>
                        <m:t>som</m:t>
                      </m:r>
                      <m:d>
                        <m:dPr>
                          <m:ctrlPr>
                            <a:rPr lang="nl-NL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sz="2000" b="0" i="0" smtClean="0">
                              <a:latin typeface="Cambria Math" panose="02040503050406030204" pitchFamily="18" charset="0"/>
                            </a:rPr>
                            <m:t>1,2,3,4</m:t>
                          </m:r>
                        </m:e>
                      </m:d>
                      <m:r>
                        <a:rPr lang="nl-NL" sz="2000" b="0" i="0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𝑠𝑜𝑚</m:t>
                      </m:r>
                      <m:d>
                        <m:dPr>
                          <m:ctrlPr>
                            <a:rPr lang="nl-NL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𝑠𝑜𝑚</m:t>
                      </m:r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(2,3,4)</m:t>
                      </m:r>
                    </m:oMath>
                  </m:oMathPara>
                </a14:m>
                <a:endParaRPr lang="en-NL" sz="2000" dirty="0"/>
              </a:p>
            </p:txBody>
          </p:sp>
        </mc:Choice>
        <mc:Fallback xmlns="">
          <p:sp>
            <p:nvSpPr>
              <p:cNvPr id="11" name="Tekstvak 10">
                <a:extLst>
                  <a:ext uri="{FF2B5EF4-FFF2-40B4-BE49-F238E27FC236}">
                    <a16:creationId xmlns:a16="http://schemas.microsoft.com/office/drawing/2014/main" id="{F8F1BA5F-25A7-471B-84B2-4244591E06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4807" y="4667004"/>
                <a:ext cx="4310743" cy="400110"/>
              </a:xfrm>
              <a:prstGeom prst="rect">
                <a:avLst/>
              </a:prstGeom>
              <a:blipFill>
                <a:blip r:embed="rId3"/>
                <a:stretch>
                  <a:fillRect r="-283" b="-15385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kstvak 12">
                <a:extLst>
                  <a:ext uri="{FF2B5EF4-FFF2-40B4-BE49-F238E27FC236}">
                    <a16:creationId xmlns:a16="http://schemas.microsoft.com/office/drawing/2014/main" id="{52471168-4BD8-4F51-951E-9A676B19980F}"/>
                  </a:ext>
                </a:extLst>
              </p:cNvPr>
              <p:cNvSpPr txBox="1"/>
              <p:nvPr/>
            </p:nvSpPr>
            <p:spPr>
              <a:xfrm>
                <a:off x="2883212" y="5049858"/>
                <a:ext cx="397086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nl-NL" sz="2000" b="0" i="0" smtClean="0">
                          <a:latin typeface="Cambria Math" panose="02040503050406030204" pitchFamily="18" charset="0"/>
                        </a:rPr>
                        <m:t>som</m:t>
                      </m:r>
                      <m:d>
                        <m:dPr>
                          <m:ctrlPr>
                            <a:rPr lang="nl-NL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sz="2000" b="0" i="0" smtClean="0">
                              <a:latin typeface="Cambria Math" panose="02040503050406030204" pitchFamily="18" charset="0"/>
                            </a:rPr>
                            <m:t>2,3,4</m:t>
                          </m:r>
                        </m:e>
                      </m:d>
                      <m:r>
                        <a:rPr lang="nl-NL" sz="2000" b="0" i="0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𝑠𝑜𝑚</m:t>
                      </m:r>
                      <m:d>
                        <m:dPr>
                          <m:ctrlPr>
                            <a:rPr lang="nl-NL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𝑠𝑜𝑚</m:t>
                      </m:r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(3,4)</m:t>
                      </m:r>
                    </m:oMath>
                  </m:oMathPara>
                </a14:m>
                <a:endParaRPr lang="en-NL" sz="2000" dirty="0"/>
              </a:p>
            </p:txBody>
          </p:sp>
        </mc:Choice>
        <mc:Fallback xmlns="">
          <p:sp>
            <p:nvSpPr>
              <p:cNvPr id="13" name="Tekstvak 12">
                <a:extLst>
                  <a:ext uri="{FF2B5EF4-FFF2-40B4-BE49-F238E27FC236}">
                    <a16:creationId xmlns:a16="http://schemas.microsoft.com/office/drawing/2014/main" id="{52471168-4BD8-4F51-951E-9A676B1998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3212" y="5049858"/>
                <a:ext cx="3970867" cy="400110"/>
              </a:xfrm>
              <a:prstGeom prst="rect">
                <a:avLst/>
              </a:prstGeom>
              <a:blipFill>
                <a:blip r:embed="rId4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kstvak 13">
                <a:extLst>
                  <a:ext uri="{FF2B5EF4-FFF2-40B4-BE49-F238E27FC236}">
                    <a16:creationId xmlns:a16="http://schemas.microsoft.com/office/drawing/2014/main" id="{9913104F-AD98-4FC8-B290-C2A98B0590FD}"/>
                  </a:ext>
                </a:extLst>
              </p:cNvPr>
              <p:cNvSpPr txBox="1"/>
              <p:nvPr/>
            </p:nvSpPr>
            <p:spPr>
              <a:xfrm>
                <a:off x="5598592" y="5371980"/>
                <a:ext cx="354148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nl-NL" sz="2000" b="0" i="0" smtClean="0">
                          <a:latin typeface="Cambria Math" panose="02040503050406030204" pitchFamily="18" charset="0"/>
                        </a:rPr>
                        <m:t>som</m:t>
                      </m:r>
                      <m:d>
                        <m:dPr>
                          <m:ctrlPr>
                            <a:rPr lang="nl-NL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sz="2000" b="0" i="0" smtClean="0">
                              <a:latin typeface="Cambria Math" panose="02040503050406030204" pitchFamily="18" charset="0"/>
                            </a:rPr>
                            <m:t>3,4</m:t>
                          </m:r>
                        </m:e>
                      </m:d>
                      <m:r>
                        <a:rPr lang="nl-NL" sz="2000" b="0" i="0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𝑠𝑜𝑚</m:t>
                      </m:r>
                      <m:d>
                        <m:dPr>
                          <m:ctrlPr>
                            <a:rPr lang="nl-NL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𝑠𝑜𝑚</m:t>
                      </m:r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(4)</m:t>
                      </m:r>
                    </m:oMath>
                  </m:oMathPara>
                </a14:m>
                <a:endParaRPr lang="en-NL" sz="2000" dirty="0"/>
              </a:p>
            </p:txBody>
          </p:sp>
        </mc:Choice>
        <mc:Fallback xmlns="">
          <p:sp>
            <p:nvSpPr>
              <p:cNvPr id="14" name="Tekstvak 13">
                <a:extLst>
                  <a:ext uri="{FF2B5EF4-FFF2-40B4-BE49-F238E27FC236}">
                    <a16:creationId xmlns:a16="http://schemas.microsoft.com/office/drawing/2014/main" id="{9913104F-AD98-4FC8-B290-C2A98B0590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8592" y="5371980"/>
                <a:ext cx="3541487" cy="400110"/>
              </a:xfrm>
              <a:prstGeom prst="rect">
                <a:avLst/>
              </a:prstGeom>
              <a:blipFill>
                <a:blip r:embed="rId5"/>
                <a:stretch>
                  <a:fillRect r="-172" b="-15152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kstvak 14">
                <a:extLst>
                  <a:ext uri="{FF2B5EF4-FFF2-40B4-BE49-F238E27FC236}">
                    <a16:creationId xmlns:a16="http://schemas.microsoft.com/office/drawing/2014/main" id="{0353BD7C-F9C0-480E-86BD-D063E003073A}"/>
                  </a:ext>
                </a:extLst>
              </p:cNvPr>
              <p:cNvSpPr txBox="1"/>
              <p:nvPr/>
            </p:nvSpPr>
            <p:spPr>
              <a:xfrm>
                <a:off x="8079930" y="5772090"/>
                <a:ext cx="149557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nl-NL" sz="2000" b="0" i="0" smtClean="0">
                          <a:latin typeface="Cambria Math" panose="02040503050406030204" pitchFamily="18" charset="0"/>
                        </a:rPr>
                        <m:t>som</m:t>
                      </m:r>
                      <m:d>
                        <m:dPr>
                          <m:ctrlPr>
                            <a:rPr lang="nl-NL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sz="2000" b="0" i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</m:d>
                      <m:r>
                        <a:rPr lang="nl-NL" sz="20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NL" sz="2000" dirty="0"/>
              </a:p>
            </p:txBody>
          </p:sp>
        </mc:Choice>
        <mc:Fallback xmlns="">
          <p:sp>
            <p:nvSpPr>
              <p:cNvPr id="15" name="Tekstvak 14">
                <a:extLst>
                  <a:ext uri="{FF2B5EF4-FFF2-40B4-BE49-F238E27FC236}">
                    <a16:creationId xmlns:a16="http://schemas.microsoft.com/office/drawing/2014/main" id="{0353BD7C-F9C0-480E-86BD-D063E00307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9930" y="5772090"/>
                <a:ext cx="1495577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kstvak 15">
                <a:extLst>
                  <a:ext uri="{FF2B5EF4-FFF2-40B4-BE49-F238E27FC236}">
                    <a16:creationId xmlns:a16="http://schemas.microsoft.com/office/drawing/2014/main" id="{64F1CF5B-15EE-44B3-9C54-0F59C3651344}"/>
                  </a:ext>
                </a:extLst>
              </p:cNvPr>
              <p:cNvSpPr txBox="1"/>
              <p:nvPr/>
            </p:nvSpPr>
            <p:spPr>
              <a:xfrm>
                <a:off x="664029" y="1970314"/>
                <a:ext cx="5562600" cy="8704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NL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nl-NL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  <m:e>
                          <m:sSub>
                            <m:sSubPr>
                              <m:ctrlPr>
                                <a:rPr lang="en-NL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nary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nl-NL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nl-NL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nl-NL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nl-NL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sSub>
                            <m:sSubPr>
                              <m:ctrlPr>
                                <a:rPr lang="nl-NL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nl-NL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nary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+ </m:t>
                      </m:r>
                      <m:nary>
                        <m:naryPr>
                          <m:chr m:val="∑"/>
                          <m:ctrlPr>
                            <a:rPr lang="nl-NL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nl-NL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nl-NL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=2</m:t>
                          </m:r>
                        </m:sub>
                        <m:sup>
                          <m:r>
                            <a:rPr lang="nl-NL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  <m:e>
                          <m:sSub>
                            <m:sSubPr>
                              <m:ctrlPr>
                                <a:rPr lang="nl-NL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nl-NL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nary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nl-NL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nl-NL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nl-NL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nl-NL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nl-NL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=2</m:t>
                          </m:r>
                        </m:sub>
                        <m:sup>
                          <m:r>
                            <a:rPr lang="nl-NL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  <m:e>
                          <m:sSub>
                            <m:sSubPr>
                              <m:ctrlPr>
                                <a:rPr lang="nl-NL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nl-NL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NL" dirty="0"/>
              </a:p>
            </p:txBody>
          </p:sp>
        </mc:Choice>
        <mc:Fallback xmlns="">
          <p:sp>
            <p:nvSpPr>
              <p:cNvPr id="16" name="Tekstvak 15">
                <a:extLst>
                  <a:ext uri="{FF2B5EF4-FFF2-40B4-BE49-F238E27FC236}">
                    <a16:creationId xmlns:a16="http://schemas.microsoft.com/office/drawing/2014/main" id="{64F1CF5B-15EE-44B3-9C54-0F59C36513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029" y="1970314"/>
                <a:ext cx="5562600" cy="87049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kstvak 1">
            <a:extLst>
              <a:ext uri="{FF2B5EF4-FFF2-40B4-BE49-F238E27FC236}">
                <a16:creationId xmlns:a16="http://schemas.microsoft.com/office/drawing/2014/main" id="{89CEFBF6-B3C2-4824-9C9E-ACA95AE97AEA}"/>
              </a:ext>
            </a:extLst>
          </p:cNvPr>
          <p:cNvSpPr txBox="1"/>
          <p:nvPr/>
        </p:nvSpPr>
        <p:spPr>
          <a:xfrm>
            <a:off x="9535758" y="578398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en-NL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" name="Verbindingslijn: gebogen 3">
            <a:extLst>
              <a:ext uri="{FF2B5EF4-FFF2-40B4-BE49-F238E27FC236}">
                <a16:creationId xmlns:a16="http://schemas.microsoft.com/office/drawing/2014/main" id="{54197B3B-BE0F-4389-8858-7303DE0CE4A9}"/>
              </a:ext>
            </a:extLst>
          </p:cNvPr>
          <p:cNvCxnSpPr>
            <a:cxnSpLocks/>
            <a:stCxn id="2" idx="0"/>
            <a:endCxn id="14" idx="3"/>
          </p:cNvCxnSpPr>
          <p:nvPr/>
        </p:nvCxnSpPr>
        <p:spPr>
          <a:xfrm rot="16200000" flipV="1">
            <a:off x="9306964" y="5405151"/>
            <a:ext cx="211951" cy="54572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kstvak 11">
            <a:extLst>
              <a:ext uri="{FF2B5EF4-FFF2-40B4-BE49-F238E27FC236}">
                <a16:creationId xmlns:a16="http://schemas.microsoft.com/office/drawing/2014/main" id="{FF228709-6399-4062-98B5-B57A5E2F0E73}"/>
              </a:ext>
            </a:extLst>
          </p:cNvPr>
          <p:cNvSpPr txBox="1"/>
          <p:nvPr/>
        </p:nvSpPr>
        <p:spPr>
          <a:xfrm>
            <a:off x="9898543" y="5402758"/>
            <a:ext cx="909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3+4 = 7</a:t>
            </a:r>
            <a:endParaRPr lang="en-NL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7" name="Verbindingslijn: gebogen 16">
            <a:extLst>
              <a:ext uri="{FF2B5EF4-FFF2-40B4-BE49-F238E27FC236}">
                <a16:creationId xmlns:a16="http://schemas.microsoft.com/office/drawing/2014/main" id="{1BCA37D3-C988-40C0-92BD-A4C60929C900}"/>
              </a:ext>
            </a:extLst>
          </p:cNvPr>
          <p:cNvCxnSpPr>
            <a:cxnSpLocks/>
            <a:stCxn id="12" idx="0"/>
            <a:endCxn id="13" idx="3"/>
          </p:cNvCxnSpPr>
          <p:nvPr/>
        </p:nvCxnSpPr>
        <p:spPr>
          <a:xfrm rot="16200000" flipV="1">
            <a:off x="8527195" y="3576798"/>
            <a:ext cx="152845" cy="349907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kstvak 17">
            <a:extLst>
              <a:ext uri="{FF2B5EF4-FFF2-40B4-BE49-F238E27FC236}">
                <a16:creationId xmlns:a16="http://schemas.microsoft.com/office/drawing/2014/main" id="{21854576-DBEF-4EDD-8F4F-0DB651F9B485}"/>
              </a:ext>
            </a:extLst>
          </p:cNvPr>
          <p:cNvSpPr txBox="1"/>
          <p:nvPr/>
        </p:nvSpPr>
        <p:spPr>
          <a:xfrm>
            <a:off x="10577511" y="5008249"/>
            <a:ext cx="909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2+7 = 9</a:t>
            </a:r>
            <a:endParaRPr lang="en-NL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9" name="Verbindingslijn: gebogen 18">
            <a:extLst>
              <a:ext uri="{FF2B5EF4-FFF2-40B4-BE49-F238E27FC236}">
                <a16:creationId xmlns:a16="http://schemas.microsoft.com/office/drawing/2014/main" id="{CF97002C-182E-4073-AB1D-A08B60888656}"/>
              </a:ext>
            </a:extLst>
          </p:cNvPr>
          <p:cNvCxnSpPr>
            <a:cxnSpLocks/>
            <a:stCxn id="18" idx="0"/>
            <a:endCxn id="11" idx="3"/>
          </p:cNvCxnSpPr>
          <p:nvPr/>
        </p:nvCxnSpPr>
        <p:spPr>
          <a:xfrm rot="16200000" flipV="1">
            <a:off x="7593435" y="1569560"/>
            <a:ext cx="141190" cy="673618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kstvak 24">
            <a:extLst>
              <a:ext uri="{FF2B5EF4-FFF2-40B4-BE49-F238E27FC236}">
                <a16:creationId xmlns:a16="http://schemas.microsoft.com/office/drawing/2014/main" id="{3521AD09-007B-4751-A2FB-3CAF3BD18C0B}"/>
              </a:ext>
            </a:extLst>
          </p:cNvPr>
          <p:cNvSpPr txBox="1"/>
          <p:nvPr/>
        </p:nvSpPr>
        <p:spPr>
          <a:xfrm>
            <a:off x="11123697" y="4652132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1+9= 10</a:t>
            </a:r>
            <a:endParaRPr lang="en-NL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kstvak 19">
                <a:extLst>
                  <a:ext uri="{FF2B5EF4-FFF2-40B4-BE49-F238E27FC236}">
                    <a16:creationId xmlns:a16="http://schemas.microsoft.com/office/drawing/2014/main" id="{473A9256-AEE8-4CED-B6F1-B27C68D9A23C}"/>
                  </a:ext>
                </a:extLst>
              </p:cNvPr>
              <p:cNvSpPr txBox="1"/>
              <p:nvPr/>
            </p:nvSpPr>
            <p:spPr>
              <a:xfrm>
                <a:off x="4868645" y="2851494"/>
                <a:ext cx="4463142" cy="8704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NL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nl-NL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nl-NL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=2</m:t>
                          </m:r>
                        </m:sub>
                        <m:sup>
                          <m:r>
                            <a:rPr lang="nl-NL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  <m:e>
                          <m:sSub>
                            <m:sSubPr>
                              <m:ctrlPr>
                                <a:rPr lang="en-NL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nl-NL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nary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nl-NL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nl-NL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=2</m:t>
                          </m:r>
                        </m:sub>
                        <m:sup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  <m:e>
                          <m:sSub>
                            <m:sSubPr>
                              <m:ctrlP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nary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+ </m:t>
                      </m:r>
                      <m:nary>
                        <m:naryPr>
                          <m:chr m:val="∑"/>
                          <m:ctrlPr>
                            <a:rPr lang="nl-NL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nl-NL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=3</m:t>
                          </m:r>
                        </m:sub>
                        <m:sup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  <m:e>
                          <m:sSub>
                            <m:sSubPr>
                              <m:ctrlP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nary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nl-N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nl-NL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nl-NL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nl-NL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nl-NL" i="1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  <m:e>
                          <m:sSub>
                            <m:sSubPr>
                              <m:ctrlPr>
                                <a:rPr lang="nl-NL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nl-NL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NL" dirty="0"/>
              </a:p>
            </p:txBody>
          </p:sp>
        </mc:Choice>
        <mc:Fallback xmlns="">
          <p:sp>
            <p:nvSpPr>
              <p:cNvPr id="20" name="Tekstvak 19">
                <a:extLst>
                  <a:ext uri="{FF2B5EF4-FFF2-40B4-BE49-F238E27FC236}">
                    <a16:creationId xmlns:a16="http://schemas.microsoft.com/office/drawing/2014/main" id="{473A9256-AEE8-4CED-B6F1-B27C68D9A2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8645" y="2851494"/>
                <a:ext cx="4463142" cy="87049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Verbindingslijn: gebogen 4">
            <a:extLst>
              <a:ext uri="{FF2B5EF4-FFF2-40B4-BE49-F238E27FC236}">
                <a16:creationId xmlns:a16="http://schemas.microsoft.com/office/drawing/2014/main" id="{430244A9-E27E-432F-B9D7-CDCDEDD74A5B}"/>
              </a:ext>
            </a:extLst>
          </p:cNvPr>
          <p:cNvCxnSpPr>
            <a:stCxn id="16" idx="2"/>
            <a:endCxn id="20" idx="1"/>
          </p:cNvCxnSpPr>
          <p:nvPr/>
        </p:nvCxnSpPr>
        <p:spPr>
          <a:xfrm rot="16200000" flipH="1">
            <a:off x="3934021" y="2352117"/>
            <a:ext cx="445933" cy="142331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13546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C6E0327-CD19-4A4C-9212-5C33AB7DA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Recursie – maak kleine letters</a:t>
            </a:r>
            <a:endParaRPr lang="en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527CB1E-485F-4C78-B4C5-982FDD0981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7172" y="1800002"/>
            <a:ext cx="5273914" cy="3429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Klein (‘ABCD’) = ‘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abcd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’</a:t>
            </a:r>
          </a:p>
          <a:p>
            <a:endParaRPr lang="nl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ijdelijke aanduiding voor inhoud 2">
            <a:extLst>
              <a:ext uri="{FF2B5EF4-FFF2-40B4-BE49-F238E27FC236}">
                <a16:creationId xmlns:a16="http://schemas.microsoft.com/office/drawing/2014/main" id="{AB36C1E5-FD11-4D31-BB80-A77D220D3D60}"/>
              </a:ext>
            </a:extLst>
          </p:cNvPr>
          <p:cNvSpPr txBox="1">
            <a:spLocks/>
          </p:cNvSpPr>
          <p:nvPr/>
        </p:nvSpPr>
        <p:spPr>
          <a:xfrm>
            <a:off x="147171" y="2366059"/>
            <a:ext cx="11239285" cy="34290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4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2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80000"/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76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›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75000"/>
              <a:buFont typeface="Courier New" panose="02070309020205020404" pitchFamily="49" charset="0"/>
              <a:buChar char="o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Klein (‘ABCD’) = Klein(‘A’) + Klein(‘BCD’)</a:t>
            </a:r>
          </a:p>
          <a:p>
            <a:endParaRPr lang="nl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ijdelijke aanduiding voor inhoud 2">
            <a:extLst>
              <a:ext uri="{FF2B5EF4-FFF2-40B4-BE49-F238E27FC236}">
                <a16:creationId xmlns:a16="http://schemas.microsoft.com/office/drawing/2014/main" id="{E7F32498-1718-4F00-9EDD-148D0B7B6A0A}"/>
              </a:ext>
            </a:extLst>
          </p:cNvPr>
          <p:cNvSpPr txBox="1">
            <a:spLocks/>
          </p:cNvSpPr>
          <p:nvPr/>
        </p:nvSpPr>
        <p:spPr>
          <a:xfrm>
            <a:off x="3020999" y="2742754"/>
            <a:ext cx="6913224" cy="34290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4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2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80000"/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76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›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75000"/>
              <a:buFont typeface="Courier New" panose="02070309020205020404" pitchFamily="49" charset="0"/>
              <a:buChar char="o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Klein (‘BCD’) = Klein(‘B’) + Klein(‘CD’)</a:t>
            </a:r>
          </a:p>
          <a:p>
            <a:endParaRPr lang="nl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ijdelijke aanduiding voor inhoud 2">
            <a:extLst>
              <a:ext uri="{FF2B5EF4-FFF2-40B4-BE49-F238E27FC236}">
                <a16:creationId xmlns:a16="http://schemas.microsoft.com/office/drawing/2014/main" id="{09BDB9FB-0D1A-4ABF-B67E-9F2B24839310}"/>
              </a:ext>
            </a:extLst>
          </p:cNvPr>
          <p:cNvSpPr txBox="1">
            <a:spLocks/>
          </p:cNvSpPr>
          <p:nvPr/>
        </p:nvSpPr>
        <p:spPr>
          <a:xfrm>
            <a:off x="3020999" y="3229702"/>
            <a:ext cx="6913224" cy="34290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4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2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80000"/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76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›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75000"/>
              <a:buFont typeface="Courier New" panose="02070309020205020404" pitchFamily="49" charset="0"/>
              <a:buChar char="o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Klein (‘CD’) = Klein(‘C’) + Klein(‘D’)</a:t>
            </a:r>
          </a:p>
          <a:p>
            <a:endParaRPr lang="nl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ijdelijke aanduiding voor inhoud 2">
            <a:extLst>
              <a:ext uri="{FF2B5EF4-FFF2-40B4-BE49-F238E27FC236}">
                <a16:creationId xmlns:a16="http://schemas.microsoft.com/office/drawing/2014/main" id="{6DB86639-EB98-416C-964D-DF4D45335AA3}"/>
              </a:ext>
            </a:extLst>
          </p:cNvPr>
          <p:cNvSpPr txBox="1">
            <a:spLocks/>
          </p:cNvSpPr>
          <p:nvPr/>
        </p:nvSpPr>
        <p:spPr>
          <a:xfrm>
            <a:off x="3020999" y="3716650"/>
            <a:ext cx="6913224" cy="34290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4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2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80000"/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76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›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75000"/>
              <a:buFont typeface="Courier New" panose="02070309020205020404" pitchFamily="49" charset="0"/>
              <a:buChar char="o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Klein (‘D’) = Klein(‘D’) + Klein(‘’)</a:t>
            </a:r>
          </a:p>
          <a:p>
            <a:endParaRPr lang="nl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473F47DC-7373-4912-A365-A1297FEE3651}"/>
              </a:ext>
            </a:extLst>
          </p:cNvPr>
          <p:cNvSpPr txBox="1">
            <a:spLocks/>
          </p:cNvSpPr>
          <p:nvPr/>
        </p:nvSpPr>
        <p:spPr>
          <a:xfrm>
            <a:off x="3020999" y="4203598"/>
            <a:ext cx="6913224" cy="34290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4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2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80000"/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76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›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75000"/>
              <a:buFont typeface="Courier New" panose="02070309020205020404" pitchFamily="49" charset="0"/>
              <a:buChar char="o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Klein (‘D’) = ‘d’</a:t>
            </a:r>
          </a:p>
          <a:p>
            <a:endParaRPr lang="nl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Tijdelijke aanduiding voor inhoud 2">
            <a:extLst>
              <a:ext uri="{FF2B5EF4-FFF2-40B4-BE49-F238E27FC236}">
                <a16:creationId xmlns:a16="http://schemas.microsoft.com/office/drawing/2014/main" id="{7469907D-6D67-4E63-AAF8-81FEDE538D21}"/>
              </a:ext>
            </a:extLst>
          </p:cNvPr>
          <p:cNvSpPr txBox="1">
            <a:spLocks/>
          </p:cNvSpPr>
          <p:nvPr/>
        </p:nvSpPr>
        <p:spPr>
          <a:xfrm>
            <a:off x="3020999" y="4690546"/>
            <a:ext cx="6913224" cy="34290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4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2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80000"/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76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›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75000"/>
              <a:buFont typeface="Courier New" panose="02070309020205020404" pitchFamily="49" charset="0"/>
              <a:buChar char="o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Klein (‘’) = ‘’</a:t>
            </a:r>
          </a:p>
          <a:p>
            <a:endParaRPr lang="nl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Tijdelijke aanduiding voor inhoud 2">
            <a:extLst>
              <a:ext uri="{FF2B5EF4-FFF2-40B4-BE49-F238E27FC236}">
                <a16:creationId xmlns:a16="http://schemas.microsoft.com/office/drawing/2014/main" id="{CAB0F769-2BF0-44E0-A764-EEEEF40576C7}"/>
              </a:ext>
            </a:extLst>
          </p:cNvPr>
          <p:cNvSpPr txBox="1">
            <a:spLocks/>
          </p:cNvSpPr>
          <p:nvPr/>
        </p:nvSpPr>
        <p:spPr>
          <a:xfrm>
            <a:off x="3020999" y="5177493"/>
            <a:ext cx="6913224" cy="34290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4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2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80000"/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76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›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75000"/>
              <a:buFont typeface="Courier New" panose="02070309020205020404" pitchFamily="49" charset="0"/>
              <a:buChar char="o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Resultaat = ‘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a’+’b’+’c’+’d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’ = ‘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abcd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’</a:t>
            </a:r>
          </a:p>
          <a:p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Tijdelijke aanduiding voor inhoud 2">
            <a:extLst>
              <a:ext uri="{FF2B5EF4-FFF2-40B4-BE49-F238E27FC236}">
                <a16:creationId xmlns:a16="http://schemas.microsoft.com/office/drawing/2014/main" id="{6FB764DF-4B07-4384-93D5-D06ABDDF36C2}"/>
              </a:ext>
            </a:extLst>
          </p:cNvPr>
          <p:cNvSpPr txBox="1">
            <a:spLocks/>
          </p:cNvSpPr>
          <p:nvPr/>
        </p:nvSpPr>
        <p:spPr>
          <a:xfrm>
            <a:off x="3020999" y="5664440"/>
            <a:ext cx="6913224" cy="342901"/>
          </a:xfrm>
          <a:prstGeom prst="rect">
            <a:avLst/>
          </a:prstGeom>
        </p:spPr>
        <p:txBody>
          <a:bodyPr vert="horz" lIns="0" tIns="0" rIns="0" bIns="0" rtlCol="0">
            <a:normAutofit fontScale="92500"/>
          </a:bodyPr>
          <a:lstStyle>
            <a:lvl1pPr marL="14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2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80000"/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76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›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75000"/>
              <a:buFont typeface="Courier New" panose="02070309020205020404" pitchFamily="49" charset="0"/>
              <a:buChar char="o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Resultaat = ‘a’+(’b’+(’c’+(’d’))) = ‘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abcd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’</a:t>
            </a:r>
          </a:p>
          <a:p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79415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kstvak 5">
            <a:extLst>
              <a:ext uri="{FF2B5EF4-FFF2-40B4-BE49-F238E27FC236}">
                <a16:creationId xmlns:a16="http://schemas.microsoft.com/office/drawing/2014/main" id="{084FD494-9DAF-4267-A816-8B9301DD3E09}"/>
              </a:ext>
            </a:extLst>
          </p:cNvPr>
          <p:cNvSpPr txBox="1"/>
          <p:nvPr/>
        </p:nvSpPr>
        <p:spPr>
          <a:xfrm>
            <a:off x="545092" y="609197"/>
            <a:ext cx="11397343" cy="4708981"/>
          </a:xfrm>
          <a:prstGeom prst="rect">
            <a:avLst/>
          </a:prstGeom>
          <a:noFill/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  <p:txBody>
          <a:bodyPr wrap="square" rtlCol="0">
            <a:spAutoFit/>
          </a:bodyPr>
          <a:lstStyle/>
          <a:p>
            <a:pPr algn="ctr"/>
            <a:r>
              <a:rPr lang="nl-NL" sz="6000" dirty="0">
                <a:latin typeface="Agency FB" panose="020B0503020202020204" pitchFamily="34" charset="0"/>
              </a:rPr>
              <a:t>Doel:</a:t>
            </a:r>
          </a:p>
          <a:p>
            <a:pPr algn="ctr"/>
            <a:r>
              <a:rPr lang="nl-NL" sz="6000" dirty="0">
                <a:latin typeface="Agency FB" panose="020B0503020202020204" pitchFamily="34" charset="0"/>
              </a:rPr>
              <a:t>Het aantonen van </a:t>
            </a:r>
          </a:p>
          <a:p>
            <a:pPr algn="ctr"/>
            <a:r>
              <a:rPr lang="nl-NL" sz="6000" dirty="0">
                <a:latin typeface="Agency FB" panose="020B0503020202020204" pitchFamily="34" charset="0"/>
              </a:rPr>
              <a:t>programmeervaardigheden </a:t>
            </a:r>
          </a:p>
          <a:p>
            <a:pPr algn="ctr"/>
            <a:r>
              <a:rPr lang="nl-NL" sz="6000" dirty="0">
                <a:latin typeface="Agency FB" panose="020B0503020202020204" pitchFamily="34" charset="0"/>
              </a:rPr>
              <a:t>met gebruik van </a:t>
            </a:r>
          </a:p>
          <a:p>
            <a:pPr algn="ctr"/>
            <a:r>
              <a:rPr lang="nl-NL" sz="6000" dirty="0">
                <a:latin typeface="Agency FB" panose="020B0503020202020204" pitchFamily="34" charset="0"/>
              </a:rPr>
              <a:t>enkele gevorderde concepten</a:t>
            </a:r>
            <a:endParaRPr lang="en-NL" sz="6000" dirty="0"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86926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C6E0327-CD19-4A4C-9212-5C33AB7DA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Recursie – maak kleine letters - ALERT</a:t>
            </a:r>
            <a:endParaRPr lang="en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527CB1E-485F-4C78-B4C5-982FDD0981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7172" y="1800002"/>
            <a:ext cx="5273914" cy="3429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Klein (‘ABCD’) = ‘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abcd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’</a:t>
            </a:r>
          </a:p>
          <a:p>
            <a:endParaRPr lang="nl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ijdelijke aanduiding voor inhoud 2">
            <a:extLst>
              <a:ext uri="{FF2B5EF4-FFF2-40B4-BE49-F238E27FC236}">
                <a16:creationId xmlns:a16="http://schemas.microsoft.com/office/drawing/2014/main" id="{AB36C1E5-FD11-4D31-BB80-A77D220D3D60}"/>
              </a:ext>
            </a:extLst>
          </p:cNvPr>
          <p:cNvSpPr txBox="1">
            <a:spLocks/>
          </p:cNvSpPr>
          <p:nvPr/>
        </p:nvSpPr>
        <p:spPr>
          <a:xfrm>
            <a:off x="147171" y="2366059"/>
            <a:ext cx="11239285" cy="34290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4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2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80000"/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76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›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75000"/>
              <a:buFont typeface="Courier New" panose="02070309020205020404" pitchFamily="49" charset="0"/>
              <a:buChar char="o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Klein (‘ABCD’) = Klein(‘BCD’) + Klein(‘A’)</a:t>
            </a:r>
          </a:p>
          <a:p>
            <a:endParaRPr lang="nl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ijdelijke aanduiding voor inhoud 2">
            <a:extLst>
              <a:ext uri="{FF2B5EF4-FFF2-40B4-BE49-F238E27FC236}">
                <a16:creationId xmlns:a16="http://schemas.microsoft.com/office/drawing/2014/main" id="{E7F32498-1718-4F00-9EDD-148D0B7B6A0A}"/>
              </a:ext>
            </a:extLst>
          </p:cNvPr>
          <p:cNvSpPr txBox="1">
            <a:spLocks/>
          </p:cNvSpPr>
          <p:nvPr/>
        </p:nvSpPr>
        <p:spPr>
          <a:xfrm>
            <a:off x="3020995" y="2760221"/>
            <a:ext cx="6514892" cy="34802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4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2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80000"/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76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›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75000"/>
              <a:buFont typeface="Courier New" panose="02070309020205020404" pitchFamily="49" charset="0"/>
              <a:buChar char="o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Klein(‘BCD’)= Klein(‘CD’) + Klein(‘B’)</a:t>
            </a:r>
          </a:p>
          <a:p>
            <a:endParaRPr lang="nl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ijdelijke aanduiding voor inhoud 2">
            <a:extLst>
              <a:ext uri="{FF2B5EF4-FFF2-40B4-BE49-F238E27FC236}">
                <a16:creationId xmlns:a16="http://schemas.microsoft.com/office/drawing/2014/main" id="{09BDB9FB-0D1A-4ABF-B67E-9F2B24839310}"/>
              </a:ext>
            </a:extLst>
          </p:cNvPr>
          <p:cNvSpPr txBox="1">
            <a:spLocks/>
          </p:cNvSpPr>
          <p:nvPr/>
        </p:nvSpPr>
        <p:spPr>
          <a:xfrm>
            <a:off x="3020995" y="3235155"/>
            <a:ext cx="6514892" cy="34802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4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2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80000"/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76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›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75000"/>
              <a:buFont typeface="Courier New" panose="02070309020205020404" pitchFamily="49" charset="0"/>
              <a:buChar char="o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Klein(‘CD’)= Klein(‘D’) + Klein(‘C’)</a:t>
            </a:r>
          </a:p>
          <a:p>
            <a:endParaRPr lang="nl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ijdelijke aanduiding voor inhoud 2">
            <a:extLst>
              <a:ext uri="{FF2B5EF4-FFF2-40B4-BE49-F238E27FC236}">
                <a16:creationId xmlns:a16="http://schemas.microsoft.com/office/drawing/2014/main" id="{6DB86639-EB98-416C-964D-DF4D45335AA3}"/>
              </a:ext>
            </a:extLst>
          </p:cNvPr>
          <p:cNvSpPr txBox="1">
            <a:spLocks/>
          </p:cNvSpPr>
          <p:nvPr/>
        </p:nvSpPr>
        <p:spPr>
          <a:xfrm>
            <a:off x="3020995" y="3710089"/>
            <a:ext cx="6514892" cy="34802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4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2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80000"/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76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›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75000"/>
              <a:buFont typeface="Courier New" panose="02070309020205020404" pitchFamily="49" charset="0"/>
              <a:buChar char="o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Klein(‘D’)= Klein(‘’) + Klein(‘D’)</a:t>
            </a:r>
          </a:p>
          <a:p>
            <a:endParaRPr lang="nl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473F47DC-7373-4912-A365-A1297FEE3651}"/>
              </a:ext>
            </a:extLst>
          </p:cNvPr>
          <p:cNvSpPr txBox="1">
            <a:spLocks/>
          </p:cNvSpPr>
          <p:nvPr/>
        </p:nvSpPr>
        <p:spPr>
          <a:xfrm>
            <a:off x="3020995" y="4185023"/>
            <a:ext cx="6514892" cy="34802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4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2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80000"/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76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›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75000"/>
              <a:buFont typeface="Courier New" panose="02070309020205020404" pitchFamily="49" charset="0"/>
              <a:buChar char="o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Klein(‘D’) = ‘d’</a:t>
            </a:r>
          </a:p>
          <a:p>
            <a:endParaRPr lang="nl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Tijdelijke aanduiding voor inhoud 2">
            <a:extLst>
              <a:ext uri="{FF2B5EF4-FFF2-40B4-BE49-F238E27FC236}">
                <a16:creationId xmlns:a16="http://schemas.microsoft.com/office/drawing/2014/main" id="{7469907D-6D67-4E63-AAF8-81FEDE538D21}"/>
              </a:ext>
            </a:extLst>
          </p:cNvPr>
          <p:cNvSpPr txBox="1">
            <a:spLocks/>
          </p:cNvSpPr>
          <p:nvPr/>
        </p:nvSpPr>
        <p:spPr>
          <a:xfrm>
            <a:off x="3020995" y="4659958"/>
            <a:ext cx="6514892" cy="34802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4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2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80000"/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76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›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75000"/>
              <a:buFont typeface="Courier New" panose="02070309020205020404" pitchFamily="49" charset="0"/>
              <a:buChar char="o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Klein(‘’) = ‘’</a:t>
            </a:r>
          </a:p>
          <a:p>
            <a:endParaRPr lang="nl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3D-model 9" descr="Alarm Clock">
                <a:extLst>
                  <a:ext uri="{FF2B5EF4-FFF2-40B4-BE49-F238E27FC236}">
                    <a16:creationId xmlns:a16="http://schemas.microsoft.com/office/drawing/2014/main" id="{C1252497-4FFF-4144-9ADC-3B3BE59337F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92387032"/>
                  </p:ext>
                </p:extLst>
              </p:nvPr>
            </p:nvGraphicFramePr>
            <p:xfrm>
              <a:off x="10218963" y="1999"/>
              <a:ext cx="1825864" cy="2758221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825864" cy="2758221"/>
                    </a:xfrm>
                    <a:prstGeom prst="rect">
                      <a:avLst/>
                    </a:prstGeom>
                  </am3d:spPr>
                  <am3d:camera>
                    <am3d:pos x="0" y="0" z="5906172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429298" d="1000000"/>
                    <am3d:preTrans dx="0" dy="-1800000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968726" ay="-1720445" az="-474489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323549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3D-model 9" descr="Alarm Clock">
                <a:extLst>
                  <a:ext uri="{FF2B5EF4-FFF2-40B4-BE49-F238E27FC236}">
                    <a16:creationId xmlns:a16="http://schemas.microsoft.com/office/drawing/2014/main" id="{C1252497-4FFF-4144-9ADC-3B3BE59337F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218963" y="1999"/>
                <a:ext cx="1825864" cy="2758221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Tijdelijke aanduiding voor inhoud 2">
            <a:extLst>
              <a:ext uri="{FF2B5EF4-FFF2-40B4-BE49-F238E27FC236}">
                <a16:creationId xmlns:a16="http://schemas.microsoft.com/office/drawing/2014/main" id="{B06A64E8-50A6-4340-8FBE-34F135B5D1C4}"/>
              </a:ext>
            </a:extLst>
          </p:cNvPr>
          <p:cNvSpPr txBox="1">
            <a:spLocks/>
          </p:cNvSpPr>
          <p:nvPr/>
        </p:nvSpPr>
        <p:spPr>
          <a:xfrm>
            <a:off x="3020994" y="5601811"/>
            <a:ext cx="3075006" cy="34290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4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2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80000"/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76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›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75000"/>
              <a:buFont typeface="Courier New" panose="02070309020205020404" pitchFamily="49" charset="0"/>
              <a:buChar char="o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Resultaat = ‘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dcba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’</a:t>
            </a:r>
          </a:p>
          <a:p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3D-model 11" descr="Question Mark">
                <a:extLst>
                  <a:ext uri="{FF2B5EF4-FFF2-40B4-BE49-F238E27FC236}">
                    <a16:creationId xmlns:a16="http://schemas.microsoft.com/office/drawing/2014/main" id="{C79E0F08-DE29-48AE-8B94-C98139B2F89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27592620"/>
                  </p:ext>
                </p:extLst>
              </p:nvPr>
            </p:nvGraphicFramePr>
            <p:xfrm>
              <a:off x="4244622" y="4813970"/>
              <a:ext cx="949206" cy="1575681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949206" cy="1575681"/>
                    </a:xfrm>
                    <a:prstGeom prst="rect">
                      <a:avLst/>
                    </a:prstGeom>
                  </am3d:spPr>
                  <am3d:camera>
                    <am3d:pos x="0" y="0" z="5861527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675758" d="1000000"/>
                    <am3d:preTrans dx="-721111" dy="-18000000" dz="8896"/>
                    <am3d:scale>
                      <am3d:sx n="1000000" d="1000000"/>
                      <am3d:sy n="1000000" d="1000000"/>
                      <am3d:sz n="1000000" d="1000000"/>
                    </am3d:scale>
                    <am3d:rot ax="-864725" ay="3858987" az="-782350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189841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3D-model 11" descr="Question Mark">
                <a:extLst>
                  <a:ext uri="{FF2B5EF4-FFF2-40B4-BE49-F238E27FC236}">
                    <a16:creationId xmlns:a16="http://schemas.microsoft.com/office/drawing/2014/main" id="{C79E0F08-DE29-48AE-8B94-C98139B2F89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244622" y="4813970"/>
                <a:ext cx="949206" cy="157568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04710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9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-0.0012"/>
                                          </p:val>
                                        </p:tav>
                                        <p:tav tm="2250">
                                          <p:val>
                                            <p:fltVal val="-0.0098"/>
                                          </p:val>
                                        </p:tav>
                                        <p:tav tm="3370">
                                          <p:val>
                                            <p:fltVal val="-0.033"/>
                                          </p:val>
                                        </p:tav>
                                        <p:tav tm="4490">
                                          <p:val>
                                            <p:fltVal val="-0.0789"/>
                                          </p:val>
                                        </p:tav>
                                        <p:tav tm="5620">
                                          <p:val>
                                            <p:fltVal val="-0.1548"/>
                                          </p:val>
                                        </p:tav>
                                        <p:tav tm="6740">
                                          <p:val>
                                            <p:fltVal val="-0.267"/>
                                          </p:val>
                                        </p:tav>
                                        <p:tav tm="7870">
                                          <p:val>
                                            <p:fltVal val="-0.4235"/>
                                          </p:val>
                                        </p:tav>
                                        <p:tav tm="8990">
                                          <p:val>
                                            <p:fltVal val="-0.6337"/>
                                          </p:val>
                                        </p:tav>
                                        <p:tav tm="10110">
                                          <p:val>
                                            <p:fltVal val="-0.9013"/>
                                          </p:val>
                                        </p:tav>
                                        <p:tav tm="11240">
                                          <p:val>
                                            <p:fltVal val="-1.2353"/>
                                          </p:val>
                                        </p:tav>
                                        <p:tav tm="12360">
                                          <p:val>
                                            <p:fltVal val="-1.647"/>
                                          </p:val>
                                        </p:tav>
                                        <p:tav tm="13480">
                                          <p:val>
                                            <p:fltVal val="-2.0869"/>
                                          </p:val>
                                        </p:tav>
                                        <p:tav tm="14610">
                                          <p:val>
                                            <p:fltVal val="-2.4538"/>
                                          </p:val>
                                        </p:tav>
                                        <p:tav tm="15730">
                                          <p:val>
                                            <p:fltVal val="-2.7534"/>
                                          </p:val>
                                        </p:tav>
                                        <p:tav tm="16850">
                                          <p:val>
                                            <p:fltVal val="-2.9876"/>
                                          </p:val>
                                        </p:tav>
                                        <p:tav tm="17980">
                                          <p:val>
                                            <p:fltVal val="-3.1669"/>
                                          </p:val>
                                        </p:tav>
                                        <p:tav tm="19100">
                                          <p:val>
                                            <p:fltVal val="-3.2996"/>
                                          </p:val>
                                        </p:tav>
                                        <p:tav tm="20220">
                                          <p:val>
                                            <p:fltVal val="-3.3906"/>
                                          </p:val>
                                        </p:tav>
                                        <p:tav tm="21350">
                                          <p:val>
                                            <p:fltVal val="-3.4488"/>
                                          </p:val>
                                        </p:tav>
                                        <p:tav tm="22470">
                                          <p:val>
                                            <p:fltVal val="-3.4815"/>
                                          </p:val>
                                        </p:tav>
                                        <p:tav tm="23600">
                                          <p:val>
                                            <p:fltVal val="-3.4961"/>
                                          </p:val>
                                        </p:tav>
                                        <p:tav tm="24720">
                                          <p:val>
                                            <p:fltVal val="-3.4998"/>
                                          </p:val>
                                        </p:tav>
                                        <p:tav tm="25840">
                                          <p:val>
                                            <p:fltVal val="-3.0301"/>
                                          </p:val>
                                        </p:tav>
                                        <p:tav tm="26970">
                                          <p:val>
                                            <p:fltVal val="-0.9661"/>
                                          </p:val>
                                        </p:tav>
                                        <p:tav tm="28090">
                                          <p:val>
                                            <p:fltVal val="2.1525"/>
                                          </p:val>
                                        </p:tav>
                                        <p:tav tm="29210">
                                          <p:val>
                                            <p:fltVal val="6.1215"/>
                                          </p:val>
                                        </p:tav>
                                        <p:tav tm="30340">
                                          <p:val>
                                            <p:fltVal val="10.8322"/>
                                          </p:val>
                                        </p:tav>
                                        <p:tav tm="31460">
                                          <p:val>
                                            <p:fltVal val="16.2132"/>
                                          </p:val>
                                        </p:tav>
                                        <p:tav tm="32580">
                                          <p:val>
                                            <p:fltVal val="22.2128"/>
                                          </p:val>
                                        </p:tav>
                                        <p:tav tm="33710">
                                          <p:val>
                                            <p:fltVal val="28.7297"/>
                                          </p:val>
                                        </p:tav>
                                        <p:tav tm="34830">
                                          <p:val>
                                            <p:fltVal val="35.8493"/>
                                          </p:val>
                                        </p:tav>
                                        <p:tav tm="35960">
                                          <p:val>
                                            <p:fltVal val="43.4888"/>
                                          </p:val>
                                        </p:tav>
                                        <p:tav tm="37080">
                                          <p:val>
                                            <p:fltVal val="51.6257"/>
                                          </p:val>
                                        </p:tav>
                                        <p:tav tm="38200">
                                          <p:val>
                                            <p:fltVal val="60.2402"/>
                                          </p:val>
                                        </p:tav>
                                        <p:tav tm="39330">
                                          <p:val>
                                            <p:fltVal val="69.3155"/>
                                          </p:val>
                                        </p:tav>
                                        <p:tav tm="40450">
                                          <p:val>
                                            <p:fltVal val="78.8364"/>
                                          </p:val>
                                        </p:tav>
                                        <p:tav tm="41570">
                                          <p:val>
                                            <p:fltVal val="88.6987"/>
                                          </p:val>
                                        </p:tav>
                                        <p:tav tm="42700">
                                          <p:val>
                                            <p:fltVal val="99.0679"/>
                                          </p:val>
                                        </p:tav>
                                        <p:tav tm="43820">
                                          <p:val>
                                            <p:fltVal val="109.8461"/>
                                          </p:val>
                                        </p:tav>
                                        <p:tav tm="44940">
                                          <p:val>
                                            <p:fltVal val="121.0232"/>
                                          </p:val>
                                        </p:tav>
                                        <p:tav tm="46070">
                                          <p:val>
                                            <p:fltVal val="132.5899"/>
                                          </p:val>
                                        </p:tav>
                                        <p:tav tm="47190">
                                          <p:val>
                                            <p:fltVal val="144.5376"/>
                                          </p:val>
                                        </p:tav>
                                        <p:tav tm="48310">
                                          <p:val>
                                            <p:fltVal val="156.85851"/>
                                          </p:val>
                                        </p:tav>
                                        <p:tav tm="49440">
                                          <p:val>
                                            <p:fltVal val="169.43021"/>
                                          </p:val>
                                        </p:tav>
                                        <p:tav tm="50560">
                                          <p:val>
                                            <p:fltVal val="182.34309"/>
                                          </p:val>
                                        </p:tav>
                                        <p:tav tm="51690">
                                          <p:val>
                                            <p:fltVal val="195.1411"/>
                                          </p:val>
                                        </p:tav>
                                        <p:tav tm="52810">
                                          <p:val>
                                            <p:fltVal val="207.6945"/>
                                          </p:val>
                                        </p:tav>
                                        <p:tav tm="53930">
                                          <p:val>
                                            <p:fltVal val="219.77251"/>
                                          </p:val>
                                        </p:tav>
                                        <p:tav tm="55060">
                                          <p:val>
                                            <p:fltVal val="231.4814"/>
                                          </p:val>
                                        </p:tav>
                                        <p:tav tm="56180">
                                          <p:val>
                                            <p:fltVal val="242.91341"/>
                                          </p:val>
                                        </p:tav>
                                        <p:tav tm="57300">
                                          <p:val>
                                            <p:fltVal val="253.8558"/>
                                          </p:val>
                                        </p:tav>
                                        <p:tav tm="58430">
                                          <p:val>
                                            <p:fltVal val="264.40329"/>
                                          </p:val>
                                        </p:tav>
                                        <p:tav tm="59550">
                                          <p:val>
                                            <p:fltVal val="274.63501"/>
                                          </p:val>
                                        </p:tav>
                                        <p:tav tm="60670">
                                          <p:val>
                                            <p:fltVal val="284.35721"/>
                                          </p:val>
                                        </p:tav>
                                        <p:tav tm="61800">
                                          <p:val>
                                            <p:fltVal val="293.6507"/>
                                          </p:val>
                                        </p:tav>
                                        <p:tav tm="62920">
                                          <p:val>
                                            <p:fltVal val="302.57959"/>
                                          </p:val>
                                        </p:tav>
                                        <p:tav tm="64040">
                                          <p:val>
                                            <p:fltVal val="310.96921"/>
                                          </p:val>
                                        </p:tav>
                                        <p:tav tm="65170">
                                          <p:val>
                                            <p:fltVal val="318.88379"/>
                                          </p:val>
                                        </p:tav>
                                        <p:tav tm="66290">
                                          <p:val>
                                            <p:fltVal val="326.36801"/>
                                          </p:val>
                                        </p:tav>
                                        <p:tav tm="67420">
                                          <p:val>
                                            <p:fltVal val="333.26511"/>
                                          </p:val>
                                        </p:tav>
                                        <p:tav tm="68540">
                                          <p:val>
                                            <p:fltVal val="339.6712"/>
                                          </p:val>
                                        </p:tav>
                                        <p:tav tm="69660">
                                          <p:val>
                                            <p:fltVal val="345.43851"/>
                                          </p:val>
                                        </p:tav>
                                        <p:tav tm="70790">
                                          <p:val>
                                            <p:fltVal val="350.58469"/>
                                          </p:val>
                                        </p:tav>
                                        <p:tav tm="71910">
                                          <p:val>
                                            <p:fltVal val="355.09189"/>
                                          </p:val>
                                        </p:tav>
                                        <p:tav tm="73030">
                                          <p:val>
                                            <p:fltVal val="358.80179"/>
                                          </p:val>
                                        </p:tav>
                                        <p:tav tm="74160">
                                          <p:val>
                                            <p:fltVal val="361.63531"/>
                                          </p:val>
                                        </p:tav>
                                        <p:tav tm="75280">
                                          <p:val>
                                            <p:fltVal val="363.345"/>
                                          </p:val>
                                        </p:tav>
                                        <p:tav tm="76400">
                                          <p:val>
                                            <p:fltVal val="363.4978"/>
                                          </p:val>
                                        </p:tav>
                                        <p:tav tm="77530">
                                          <p:val>
                                            <p:fltVal val="363.47061"/>
                                          </p:val>
                                        </p:tav>
                                        <p:tav tm="78650">
                                          <p:val>
                                            <p:fltVal val="363.38339"/>
                                          </p:val>
                                        </p:tav>
                                        <p:tav tm="79780">
                                          <p:val>
                                            <p:fltVal val="363.20349"/>
                                          </p:val>
                                        </p:tav>
                                        <p:tav tm="80900">
                                          <p:val>
                                            <p:fltVal val="362.8963"/>
                                          </p:val>
                                        </p:tav>
                                        <p:tav tm="82020">
                                          <p:val>
                                            <p:fltVal val="362.4227"/>
                                          </p:val>
                                        </p:tav>
                                        <p:tav tm="83150">
                                          <p:val>
                                            <p:fltVal val="361.7569"/>
                                          </p:val>
                                        </p:tav>
                                        <p:tav tm="84270">
                                          <p:val>
                                            <p:fltVal val="361.0874"/>
                                          </p:val>
                                        </p:tav>
                                        <p:tav tm="85390">
                                          <p:val>
                                            <p:fltVal val="360.6105"/>
                                          </p:val>
                                        </p:tav>
                                        <p:tav tm="86520">
                                          <p:val>
                                            <p:fltVal val="360.30069"/>
                                          </p:val>
                                        </p:tav>
                                        <p:tav tm="87640">
                                          <p:val>
                                            <p:fltVal val="360.1188"/>
                                          </p:val>
                                        </p:tav>
                                        <p:tav tm="88760">
                                          <p:val>
                                            <p:fltVal val="360.03021"/>
                                          </p:val>
                                        </p:tav>
                                        <p:tav tm="89890">
                                          <p:val>
                                            <p:fltVal val="360.00229"/>
                                          </p:val>
                                        </p:tav>
                                        <p:tav tm="91010">
                                          <p:val>
                                            <p:fltVal val="360"/>
                                          </p:val>
                                        </p:tav>
                                        <p:tav tm="92130">
                                          <p:val>
                                            <p:fltVal val="360"/>
                                          </p:val>
                                        </p:tav>
                                        <p:tav tm="93260">
                                          <p:val>
                                            <p:fltVal val="360"/>
                                          </p:val>
                                        </p:tav>
                                        <p:tav tm="94380">
                                          <p:val>
                                            <p:fltVal val="360"/>
                                          </p:val>
                                        </p:tav>
                                        <p:tav tm="95510">
                                          <p:val>
                                            <p:fltVal val="360"/>
                                          </p:val>
                                        </p:tav>
                                        <p:tav tm="96630">
                                          <p:val>
                                            <p:fltVal val="360"/>
                                          </p:val>
                                        </p:tav>
                                        <p:tav tm="97750">
                                          <p:val>
                                            <p:fltVal val="360"/>
                                          </p:val>
                                        </p:tav>
                                        <p:tav tm="9888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sum">
                                        <p:cTn id="7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3d.object.translation.y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0"/>
                                          </p:val>
                                        </p:tav>
                                        <p:tav tm="2250">
                                          <p:val>
                                            <p:fltVal val="-10E-5"/>
                                          </p:val>
                                        </p:tav>
                                        <p:tav tm="3370">
                                          <p:val>
                                            <p:fltVal val="-0.0004"/>
                                          </p:val>
                                        </p:tav>
                                        <p:tav tm="4490">
                                          <p:val>
                                            <p:fltVal val="-0.0011"/>
                                          </p:val>
                                        </p:tav>
                                        <p:tav tm="5620">
                                          <p:val>
                                            <p:fltVal val="-0.0021"/>
                                          </p:val>
                                        </p:tav>
                                        <p:tav tm="6740">
                                          <p:val>
                                            <p:fltVal val="-0.0037"/>
                                          </p:val>
                                        </p:tav>
                                        <p:tav tm="7870">
                                          <p:val>
                                            <p:fltVal val="-0.0059"/>
                                          </p:val>
                                        </p:tav>
                                        <p:tav tm="8990">
                                          <p:val>
                                            <p:fltVal val="-0.0088"/>
                                          </p:val>
                                        </p:tav>
                                        <p:tav tm="10110">
                                          <p:val>
                                            <p:fltVal val="-0.0125"/>
                                          </p:val>
                                        </p:tav>
                                        <p:tav tm="11240">
                                          <p:val>
                                            <p:fltVal val="-0.0162"/>
                                          </p:val>
                                        </p:tav>
                                        <p:tav tm="12360">
                                          <p:val>
                                            <p:fltVal val="-0.0191"/>
                                          </p:val>
                                        </p:tav>
                                        <p:tav tm="13480">
                                          <p:val>
                                            <p:fltVal val="-0.0213"/>
                                          </p:val>
                                        </p:tav>
                                        <p:tav tm="14610">
                                          <p:val>
                                            <p:fltVal val="-0.0228"/>
                                          </p:val>
                                        </p:tav>
                                        <p:tav tm="15730">
                                          <p:val>
                                            <p:fltVal val="-0.0239"/>
                                          </p:val>
                                        </p:tav>
                                        <p:tav tm="16850">
                                          <p:val>
                                            <p:fltVal val="-0.0245"/>
                                          </p:val>
                                        </p:tav>
                                        <p:tav tm="17980">
                                          <p:val>
                                            <p:fltVal val="-0.0248"/>
                                          </p:val>
                                        </p:tav>
                                        <p:tav tm="19100">
                                          <p:val>
                                            <p:fltVal val="-0.0249"/>
                                          </p:val>
                                        </p:tav>
                                        <p:tav tm="20220">
                                          <p:val>
                                            <p:fltVal val="-0.0249"/>
                                          </p:val>
                                        </p:tav>
                                        <p:tav tm="21350">
                                          <p:val>
                                            <p:fltVal val="-0.0248"/>
                                          </p:val>
                                        </p:tav>
                                        <p:tav tm="22470">
                                          <p:val>
                                            <p:fltVal val="-0.0241"/>
                                          </p:val>
                                        </p:tav>
                                        <p:tav tm="23600">
                                          <p:val>
                                            <p:fltVal val="-0.022"/>
                                          </p:val>
                                        </p:tav>
                                        <p:tav tm="24720">
                                          <p:val>
                                            <p:fltVal val="-0.0179"/>
                                          </p:val>
                                        </p:tav>
                                        <p:tav tm="25840">
                                          <p:val>
                                            <p:fltVal val="-0.0113"/>
                                          </p:val>
                                        </p:tav>
                                        <p:tav tm="26970">
                                          <p:val>
                                            <p:fltVal val="-0.0013"/>
                                          </p:val>
                                        </p:tav>
                                        <p:tav tm="28090">
                                          <p:val>
                                            <p:fltVal val="0.0124"/>
                                          </p:val>
                                        </p:tav>
                                        <p:tav tm="29210">
                                          <p:val>
                                            <p:fltVal val="0.0309"/>
                                          </p:val>
                                        </p:tav>
                                        <p:tav tm="30340">
                                          <p:val>
                                            <p:fltVal val="0.0546"/>
                                          </p:val>
                                        </p:tav>
                                        <p:tav tm="31460">
                                          <p:val>
                                            <p:fltVal val="0.0842"/>
                                          </p:val>
                                        </p:tav>
                                        <p:tav tm="32580">
                                          <p:val>
                                            <p:fltVal val="0.1204"/>
                                          </p:val>
                                        </p:tav>
                                        <p:tav tm="33710">
                                          <p:val>
                                            <p:fltVal val="0.1634"/>
                                          </p:val>
                                        </p:tav>
                                        <p:tav tm="34830">
                                          <p:val>
                                            <p:fltVal val="0.2145"/>
                                          </p:val>
                                        </p:tav>
                                        <p:tav tm="35960">
                                          <p:val>
                                            <p:fltVal val="0.2711"/>
                                          </p:val>
                                        </p:tav>
                                        <p:tav tm="37080">
                                          <p:val>
                                            <p:fltVal val="0.3207"/>
                                          </p:val>
                                        </p:tav>
                                        <p:tav tm="38200">
                                          <p:val>
                                            <p:fltVal val="0.3625"/>
                                          </p:val>
                                        </p:tav>
                                        <p:tav tm="39330">
                                          <p:val>
                                            <p:fltVal val="0.3973"/>
                                          </p:val>
                                        </p:tav>
                                        <p:tav tm="40450">
                                          <p:val>
                                            <p:fltVal val="0.4256"/>
                                          </p:val>
                                        </p:tav>
                                        <p:tav tm="41570">
                                          <p:val>
                                            <p:fltVal val="0.448"/>
                                          </p:val>
                                        </p:tav>
                                        <p:tav tm="42700">
                                          <p:val>
                                            <p:fltVal val="0.4655"/>
                                          </p:val>
                                        </p:tav>
                                        <p:tav tm="43820">
                                          <p:val>
                                            <p:fltVal val="0.4786"/>
                                          </p:val>
                                        </p:tav>
                                        <p:tav tm="44940">
                                          <p:val>
                                            <p:fltVal val="0.4878"/>
                                          </p:val>
                                        </p:tav>
                                        <p:tav tm="46070">
                                          <p:val>
                                            <p:fltVal val="0.4939"/>
                                          </p:val>
                                        </p:tav>
                                        <p:tav tm="47190">
                                          <p:val>
                                            <p:fltVal val="0.4975"/>
                                          </p:val>
                                        </p:tav>
                                        <p:tav tm="48310">
                                          <p:val>
                                            <p:fltVal val="0.4993"/>
                                          </p:val>
                                        </p:tav>
                                        <p:tav tm="49440">
                                          <p:val>
                                            <p:fltVal val="0.4999"/>
                                          </p:val>
                                        </p:tav>
                                        <p:tav tm="50560">
                                          <p:val>
                                            <p:fltVal val="0.4999"/>
                                          </p:val>
                                        </p:tav>
                                        <p:tav tm="51690">
                                          <p:val>
                                            <p:fltVal val="0.4998"/>
                                          </p:val>
                                        </p:tav>
                                        <p:tav tm="52810">
                                          <p:val>
                                            <p:fltVal val="0.4988"/>
                                          </p:val>
                                        </p:tav>
                                        <p:tav tm="53930">
                                          <p:val>
                                            <p:fltVal val="0.4965"/>
                                          </p:val>
                                        </p:tav>
                                        <p:tav tm="55060">
                                          <p:val>
                                            <p:fltVal val="0.4921"/>
                                          </p:val>
                                        </p:tav>
                                        <p:tav tm="56180">
                                          <p:val>
                                            <p:fltVal val="0.485"/>
                                          </p:val>
                                        </p:tav>
                                        <p:tav tm="57300">
                                          <p:val>
                                            <p:fltVal val="0.4746"/>
                                          </p:val>
                                        </p:tav>
                                        <p:tav tm="58430">
                                          <p:val>
                                            <p:fltVal val="0.4603"/>
                                          </p:val>
                                        </p:tav>
                                        <p:tav tm="59550">
                                          <p:val>
                                            <p:fltVal val="0.4411"/>
                                          </p:val>
                                        </p:tav>
                                        <p:tav tm="60670">
                                          <p:val>
                                            <p:fltVal val="0.4169"/>
                                          </p:val>
                                        </p:tav>
                                        <p:tav tm="61800">
                                          <p:val>
                                            <p:fltVal val="0.3868"/>
                                          </p:val>
                                        </p:tav>
                                        <p:tav tm="62920">
                                          <p:val>
                                            <p:fltVal val="0.3499"/>
                                          </p:val>
                                        </p:tav>
                                        <p:tav tm="64040">
                                          <p:val>
                                            <p:fltVal val="0.306"/>
                                          </p:val>
                                        </p:tav>
                                        <p:tav tm="65170">
                                          <p:val>
                                            <p:fltVal val="0.2544"/>
                                          </p:val>
                                        </p:tav>
                                        <p:tav tm="66290">
                                          <p:val>
                                            <p:fltVal val="0.1981"/>
                                          </p:val>
                                        </p:tav>
                                        <p:tav tm="67420">
                                          <p:val>
                                            <p:fltVal val="0.1498"/>
                                          </p:val>
                                        </p:tav>
                                        <p:tav tm="68540">
                                          <p:val>
                                            <p:fltVal val="0.1087"/>
                                          </p:val>
                                        </p:tav>
                                        <p:tav tm="69660">
                                          <p:val>
                                            <p:fltVal val="0.0748"/>
                                          </p:val>
                                        </p:tav>
                                        <p:tav tm="70790">
                                          <p:val>
                                            <p:fltVal val="0.0473"/>
                                          </p:val>
                                        </p:tav>
                                        <p:tav tm="71910">
                                          <p:val>
                                            <p:fltVal val="0.0251"/>
                                          </p:val>
                                        </p:tav>
                                        <p:tav tm="73030">
                                          <p:val>
                                            <p:fltVal val="0.0082"/>
                                          </p:val>
                                        </p:tav>
                                        <p:tav tm="74160">
                                          <p:val>
                                            <p:fltVal val="-0.0044"/>
                                          </p:val>
                                        </p:tav>
                                        <p:tav tm="75280">
                                          <p:val>
                                            <p:fltVal val="-0.0134"/>
                                          </p:val>
                                        </p:tav>
                                        <p:tav tm="76400">
                                          <p:val>
                                            <p:fltVal val="-0.0192"/>
                                          </p:val>
                                        </p:tav>
                                        <p:tav tm="77530">
                                          <p:val>
                                            <p:fltVal val="-0.0227"/>
                                          </p:val>
                                        </p:tav>
                                        <p:tav tm="78650">
                                          <p:val>
                                            <p:fltVal val="-0.0244"/>
                                          </p:val>
                                        </p:tav>
                                        <p:tav tm="79780">
                                          <p:val>
                                            <p:fltVal val="-0.0249"/>
                                          </p:val>
                                        </p:tav>
                                        <p:tav tm="80900">
                                          <p:val>
                                            <p:fltVal val="-0.0249"/>
                                          </p:val>
                                        </p:tav>
                                        <p:tav tm="82020">
                                          <p:val>
                                            <p:fltVal val="-0.0244"/>
                                          </p:val>
                                        </p:tav>
                                        <p:tav tm="83150">
                                          <p:val>
                                            <p:fltVal val="-0.0219"/>
                                          </p:val>
                                        </p:tav>
                                        <p:tav tm="84270">
                                          <p:val>
                                            <p:fltVal val="-0.0156"/>
                                          </p:val>
                                        </p:tav>
                                        <p:tav tm="85390">
                                          <p:val>
                                            <p:fltVal val="-0.0039"/>
                                          </p:val>
                                        </p:tav>
                                        <p:tav tm="86520">
                                          <p:val>
                                            <p:fltVal val="0.0104"/>
                                          </p:val>
                                        </p:tav>
                                        <p:tav tm="87640">
                                          <p:val>
                                            <p:fltVal val="0.0192"/>
                                          </p:val>
                                        </p:tav>
                                        <p:tav tm="88760">
                                          <p:val>
                                            <p:fltVal val="0.0235"/>
                                          </p:val>
                                        </p:tav>
                                        <p:tav tm="89890">
                                          <p:val>
                                            <p:fltVal val="0.0248"/>
                                          </p:val>
                                        </p:tav>
                                        <p:tav tm="91010">
                                          <p:val>
                                            <p:fltVal val="0.0249"/>
                                          </p:val>
                                        </p:tav>
                                        <p:tav tm="92130">
                                          <p:val>
                                            <p:fltVal val="0.0247"/>
                                          </p:val>
                                        </p:tav>
                                        <p:tav tm="93260">
                                          <p:val>
                                            <p:fltVal val="0.0234"/>
                                          </p:val>
                                        </p:tav>
                                        <p:tav tm="94380">
                                          <p:val>
                                            <p:fltVal val="0.0202"/>
                                          </p:val>
                                        </p:tav>
                                        <p:tav tm="95510">
                                          <p:val>
                                            <p:fltVal val="0.0143"/>
                                          </p:val>
                                        </p:tav>
                                        <p:tav tm="96630">
                                          <p:val>
                                            <p:fltVal val="0.0071"/>
                                          </p:val>
                                        </p:tav>
                                        <p:tav tm="97750">
                                          <p:val>
                                            <p:fltVal val="0.0027"/>
                                          </p:val>
                                        </p:tav>
                                        <p:tav tm="98880">
                                          <p:val>
                                            <p:fltVal val="0.0007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9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0.9999"/>
                                          </p:val>
                                        </p:tav>
                                        <p:tav tm="2250">
                                          <p:val>
                                            <p:fltVal val="0.9994"/>
                                          </p:val>
                                        </p:tav>
                                        <p:tav tm="3370">
                                          <p:val>
                                            <p:fltVal val="0.9981"/>
                                          </p:val>
                                        </p:tav>
                                        <p:tav tm="4490">
                                          <p:val>
                                            <p:fltVal val="0.9955"/>
                                          </p:val>
                                        </p:tav>
                                        <p:tav tm="5620">
                                          <p:val>
                                            <p:fltVal val="0.9913"/>
                                          </p:val>
                                        </p:tav>
                                        <p:tav tm="6740">
                                          <p:val>
                                            <p:fltVal val="0.985"/>
                                          </p:val>
                                        </p:tav>
                                        <p:tav tm="7870">
                                          <p:val>
                                            <p:fltVal val="0.9763"/>
                                          </p:val>
                                        </p:tav>
                                        <p:tav tm="8990">
                                          <p:val>
                                            <p:fltVal val="0.9646"/>
                                          </p:val>
                                        </p:tav>
                                        <p:tav tm="10110">
                                          <p:val>
                                            <p:fltVal val="0.9497"/>
                                          </p:val>
                                        </p:tav>
                                        <p:tav tm="11240">
                                          <p:val>
                                            <p:fltVal val="0.9348"/>
                                          </p:val>
                                        </p:tav>
                                        <p:tav tm="12360">
                                          <p:val>
                                            <p:fltVal val="0.9232"/>
                                          </p:val>
                                        </p:tav>
                                        <p:tav tm="13480">
                                          <p:val>
                                            <p:fltVal val="0.9146"/>
                                          </p:val>
                                        </p:tav>
                                        <p:tav tm="14610">
                                          <p:val>
                                            <p:fltVal val="0.9084"/>
                                          </p:val>
                                        </p:tav>
                                        <p:tav tm="15730">
                                          <p:val>
                                            <p:fltVal val="0.9042"/>
                                          </p:val>
                                        </p:tav>
                                        <p:tav tm="16850">
                                          <p:val>
                                            <p:fltVal val="0.9017"/>
                                          </p:val>
                                        </p:tav>
                                        <p:tav tm="17980">
                                          <p:val>
                                            <p:fltVal val="0.9005"/>
                                          </p:val>
                                        </p:tav>
                                        <p:tav tm="19100">
                                          <p:val>
                                            <p:fltVal val="0.9"/>
                                          </p:val>
                                        </p:tav>
                                        <p:tav tm="20220">
                                          <p:val>
                                            <p:fltVal val="0.8999"/>
                                          </p:val>
                                        </p:tav>
                                        <p:tav tm="21350">
                                          <p:val>
                                            <p:fltVal val="0.9006"/>
                                          </p:val>
                                        </p:tav>
                                        <p:tav tm="22470">
                                          <p:val>
                                            <p:fltVal val="0.9046"/>
                                          </p:val>
                                        </p:tav>
                                        <p:tav tm="23600">
                                          <p:val>
                                            <p:fltVal val="0.9153"/>
                                          </p:val>
                                        </p:tav>
                                        <p:tav tm="24720">
                                          <p:val>
                                            <p:fltVal val="0.9362"/>
                                          </p:val>
                                        </p:tav>
                                        <p:tav tm="25840">
                                          <p:val>
                                            <p:fltVal val="0.9659"/>
                                          </p:val>
                                        </p:tav>
                                        <p:tav tm="26970">
                                          <p:val>
                                            <p:fltVal val="0.9858"/>
                                          </p:val>
                                        </p:tav>
                                        <p:tav tm="28090">
                                          <p:val>
                                            <p:fltVal val="0.9959"/>
                                          </p:val>
                                        </p:tav>
                                        <p:tav tm="29210">
                                          <p:val>
                                            <p:fltVal val="0.9995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0.9998"/>
                                          </p:val>
                                        </p:tav>
                                        <p:tav tm="68540">
                                          <p:val>
                                            <p:fltVal val="0.9987"/>
                                          </p:val>
                                        </p:tav>
                                        <p:tav tm="69660">
                                          <p:val>
                                            <p:fltVal val="0.9955"/>
                                          </p:val>
                                        </p:tav>
                                        <p:tav tm="70790">
                                          <p:val>
                                            <p:fltVal val="0.9888"/>
                                          </p:val>
                                        </p:tav>
                                        <p:tav tm="71910">
                                          <p:val>
                                            <p:fltVal val="0.9775"/>
                                          </p:val>
                                        </p:tav>
                                        <p:tav tm="73030">
                                          <p:val>
                                            <p:fltVal val="0.9605"/>
                                          </p:val>
                                        </p:tav>
                                        <p:tav tm="74160">
                                          <p:val>
                                            <p:fltVal val="0.9385"/>
                                          </p:val>
                                        </p:tav>
                                        <p:tav tm="75280">
                                          <p:val>
                                            <p:fltVal val="0.9217"/>
                                          </p:val>
                                        </p:tav>
                                        <p:tav tm="76400">
                                          <p:val>
                                            <p:fltVal val="0.9107"/>
                                          </p:val>
                                        </p:tav>
                                        <p:tav tm="77530">
                                          <p:val>
                                            <p:fltVal val="0.9042"/>
                                          </p:val>
                                        </p:tav>
                                        <p:tav tm="78650">
                                          <p:val>
                                            <p:fltVal val="0.901"/>
                                          </p:val>
                                        </p:tav>
                                        <p:tav tm="79780">
                                          <p:val>
                                            <p:fltVal val="0.9"/>
                                          </p:val>
                                        </p:tav>
                                        <p:tav tm="80900">
                                          <p:val>
                                            <p:fltVal val="0.9"/>
                                          </p:val>
                                        </p:tav>
                                        <p:tav tm="82020">
                                          <p:val>
                                            <p:fltVal val="0.901"/>
                                          </p:val>
                                        </p:tav>
                                        <p:tav tm="83150">
                                          <p:val>
                                            <p:fltVal val="0.9061"/>
                                          </p:val>
                                        </p:tav>
                                        <p:tav tm="84270">
                                          <p:val>
                                            <p:fltVal val="0.9186"/>
                                          </p:val>
                                        </p:tav>
                                        <p:tav tm="85390">
                                          <p:val>
                                            <p:fltVal val="0.942"/>
                                          </p:val>
                                        </p:tav>
                                        <p:tav tm="86520">
                                          <p:val>
                                            <p:fltVal val="0.9709"/>
                                          </p:val>
                                        </p:tav>
                                        <p:tav tm="87640">
                                          <p:val>
                                            <p:fltVal val="0.9885"/>
                                          </p:val>
                                        </p:tav>
                                        <p:tav tm="88760">
                                          <p:val>
                                            <p:fltVal val="0.997"/>
                                          </p:val>
                                        </p:tav>
                                        <p:tav tm="89890">
                                          <p:val>
                                            <p:fltVal val="0.9997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9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17" dur="21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-0.0012"/>
                                          </p:val>
                                        </p:tav>
                                        <p:tav tm="2250">
                                          <p:val>
                                            <p:fltVal val="-0.0098"/>
                                          </p:val>
                                        </p:tav>
                                        <p:tav tm="3370">
                                          <p:val>
                                            <p:fltVal val="-0.033"/>
                                          </p:val>
                                        </p:tav>
                                        <p:tav tm="4490">
                                          <p:val>
                                            <p:fltVal val="-0.0789"/>
                                          </p:val>
                                        </p:tav>
                                        <p:tav tm="5620">
                                          <p:val>
                                            <p:fltVal val="-0.1548"/>
                                          </p:val>
                                        </p:tav>
                                        <p:tav tm="6740">
                                          <p:val>
                                            <p:fltVal val="-0.267"/>
                                          </p:val>
                                        </p:tav>
                                        <p:tav tm="7870">
                                          <p:val>
                                            <p:fltVal val="-0.4235"/>
                                          </p:val>
                                        </p:tav>
                                        <p:tav tm="8990">
                                          <p:val>
                                            <p:fltVal val="-0.6337"/>
                                          </p:val>
                                        </p:tav>
                                        <p:tav tm="10110">
                                          <p:val>
                                            <p:fltVal val="-0.9013"/>
                                          </p:val>
                                        </p:tav>
                                        <p:tav tm="11240">
                                          <p:val>
                                            <p:fltVal val="-1.2353"/>
                                          </p:val>
                                        </p:tav>
                                        <p:tav tm="12360">
                                          <p:val>
                                            <p:fltVal val="-1.647"/>
                                          </p:val>
                                        </p:tav>
                                        <p:tav tm="13480">
                                          <p:val>
                                            <p:fltVal val="-2.0869"/>
                                          </p:val>
                                        </p:tav>
                                        <p:tav tm="14610">
                                          <p:val>
                                            <p:fltVal val="-2.4538"/>
                                          </p:val>
                                        </p:tav>
                                        <p:tav tm="15730">
                                          <p:val>
                                            <p:fltVal val="-2.7534"/>
                                          </p:val>
                                        </p:tav>
                                        <p:tav tm="16850">
                                          <p:val>
                                            <p:fltVal val="-2.9876"/>
                                          </p:val>
                                        </p:tav>
                                        <p:tav tm="17980">
                                          <p:val>
                                            <p:fltVal val="-3.1669"/>
                                          </p:val>
                                        </p:tav>
                                        <p:tav tm="19100">
                                          <p:val>
                                            <p:fltVal val="-3.2996"/>
                                          </p:val>
                                        </p:tav>
                                        <p:tav tm="20220">
                                          <p:val>
                                            <p:fltVal val="-3.3906"/>
                                          </p:val>
                                        </p:tav>
                                        <p:tav tm="21350">
                                          <p:val>
                                            <p:fltVal val="-3.4488"/>
                                          </p:val>
                                        </p:tav>
                                        <p:tav tm="22470">
                                          <p:val>
                                            <p:fltVal val="-3.4815"/>
                                          </p:val>
                                        </p:tav>
                                        <p:tav tm="23600">
                                          <p:val>
                                            <p:fltVal val="-3.4961"/>
                                          </p:val>
                                        </p:tav>
                                        <p:tav tm="24720">
                                          <p:val>
                                            <p:fltVal val="-3.4998"/>
                                          </p:val>
                                        </p:tav>
                                        <p:tav tm="25840">
                                          <p:val>
                                            <p:fltVal val="-3.0301"/>
                                          </p:val>
                                        </p:tav>
                                        <p:tav tm="26970">
                                          <p:val>
                                            <p:fltVal val="-0.9661"/>
                                          </p:val>
                                        </p:tav>
                                        <p:tav tm="28090">
                                          <p:val>
                                            <p:fltVal val="2.1525"/>
                                          </p:val>
                                        </p:tav>
                                        <p:tav tm="29210">
                                          <p:val>
                                            <p:fltVal val="6.1215"/>
                                          </p:val>
                                        </p:tav>
                                        <p:tav tm="30340">
                                          <p:val>
                                            <p:fltVal val="10.8322"/>
                                          </p:val>
                                        </p:tav>
                                        <p:tav tm="31460">
                                          <p:val>
                                            <p:fltVal val="16.2132"/>
                                          </p:val>
                                        </p:tav>
                                        <p:tav tm="32580">
                                          <p:val>
                                            <p:fltVal val="22.2128"/>
                                          </p:val>
                                        </p:tav>
                                        <p:tav tm="33710">
                                          <p:val>
                                            <p:fltVal val="28.7297"/>
                                          </p:val>
                                        </p:tav>
                                        <p:tav tm="34830">
                                          <p:val>
                                            <p:fltVal val="35.8493"/>
                                          </p:val>
                                        </p:tav>
                                        <p:tav tm="35960">
                                          <p:val>
                                            <p:fltVal val="43.4888"/>
                                          </p:val>
                                        </p:tav>
                                        <p:tav tm="37080">
                                          <p:val>
                                            <p:fltVal val="51.6257"/>
                                          </p:val>
                                        </p:tav>
                                        <p:tav tm="38200">
                                          <p:val>
                                            <p:fltVal val="60.2402"/>
                                          </p:val>
                                        </p:tav>
                                        <p:tav tm="39330">
                                          <p:val>
                                            <p:fltVal val="69.3155"/>
                                          </p:val>
                                        </p:tav>
                                        <p:tav tm="40450">
                                          <p:val>
                                            <p:fltVal val="78.8364"/>
                                          </p:val>
                                        </p:tav>
                                        <p:tav tm="41570">
                                          <p:val>
                                            <p:fltVal val="88.6987"/>
                                          </p:val>
                                        </p:tav>
                                        <p:tav tm="42700">
                                          <p:val>
                                            <p:fltVal val="99.0679"/>
                                          </p:val>
                                        </p:tav>
                                        <p:tav tm="43820">
                                          <p:val>
                                            <p:fltVal val="109.8461"/>
                                          </p:val>
                                        </p:tav>
                                        <p:tav tm="44940">
                                          <p:val>
                                            <p:fltVal val="121.0232"/>
                                          </p:val>
                                        </p:tav>
                                        <p:tav tm="46070">
                                          <p:val>
                                            <p:fltVal val="132.5899"/>
                                          </p:val>
                                        </p:tav>
                                        <p:tav tm="47190">
                                          <p:val>
                                            <p:fltVal val="144.5376"/>
                                          </p:val>
                                        </p:tav>
                                        <p:tav tm="48310">
                                          <p:val>
                                            <p:fltVal val="156.85851"/>
                                          </p:val>
                                        </p:tav>
                                        <p:tav tm="49440">
                                          <p:val>
                                            <p:fltVal val="169.43021"/>
                                          </p:val>
                                        </p:tav>
                                        <p:tav tm="50560">
                                          <p:val>
                                            <p:fltVal val="182.34309"/>
                                          </p:val>
                                        </p:tav>
                                        <p:tav tm="51690">
                                          <p:val>
                                            <p:fltVal val="195.1411"/>
                                          </p:val>
                                        </p:tav>
                                        <p:tav tm="52810">
                                          <p:val>
                                            <p:fltVal val="207.6945"/>
                                          </p:val>
                                        </p:tav>
                                        <p:tav tm="53930">
                                          <p:val>
                                            <p:fltVal val="219.77251"/>
                                          </p:val>
                                        </p:tav>
                                        <p:tav tm="55060">
                                          <p:val>
                                            <p:fltVal val="231.4814"/>
                                          </p:val>
                                        </p:tav>
                                        <p:tav tm="56180">
                                          <p:val>
                                            <p:fltVal val="242.91341"/>
                                          </p:val>
                                        </p:tav>
                                        <p:tav tm="57300">
                                          <p:val>
                                            <p:fltVal val="253.8558"/>
                                          </p:val>
                                        </p:tav>
                                        <p:tav tm="58430">
                                          <p:val>
                                            <p:fltVal val="264.40329"/>
                                          </p:val>
                                        </p:tav>
                                        <p:tav tm="59550">
                                          <p:val>
                                            <p:fltVal val="274.63501"/>
                                          </p:val>
                                        </p:tav>
                                        <p:tav tm="60670">
                                          <p:val>
                                            <p:fltVal val="284.35721"/>
                                          </p:val>
                                        </p:tav>
                                        <p:tav tm="61800">
                                          <p:val>
                                            <p:fltVal val="293.6507"/>
                                          </p:val>
                                        </p:tav>
                                        <p:tav tm="62920">
                                          <p:val>
                                            <p:fltVal val="302.57959"/>
                                          </p:val>
                                        </p:tav>
                                        <p:tav tm="64040">
                                          <p:val>
                                            <p:fltVal val="310.96921"/>
                                          </p:val>
                                        </p:tav>
                                        <p:tav tm="65170">
                                          <p:val>
                                            <p:fltVal val="318.88379"/>
                                          </p:val>
                                        </p:tav>
                                        <p:tav tm="66290">
                                          <p:val>
                                            <p:fltVal val="326.36801"/>
                                          </p:val>
                                        </p:tav>
                                        <p:tav tm="67420">
                                          <p:val>
                                            <p:fltVal val="333.26511"/>
                                          </p:val>
                                        </p:tav>
                                        <p:tav tm="68540">
                                          <p:val>
                                            <p:fltVal val="339.6712"/>
                                          </p:val>
                                        </p:tav>
                                        <p:tav tm="69660">
                                          <p:val>
                                            <p:fltVal val="345.43851"/>
                                          </p:val>
                                        </p:tav>
                                        <p:tav tm="70790">
                                          <p:val>
                                            <p:fltVal val="350.58469"/>
                                          </p:val>
                                        </p:tav>
                                        <p:tav tm="71910">
                                          <p:val>
                                            <p:fltVal val="355.09189"/>
                                          </p:val>
                                        </p:tav>
                                        <p:tav tm="73030">
                                          <p:val>
                                            <p:fltVal val="358.80179"/>
                                          </p:val>
                                        </p:tav>
                                        <p:tav tm="74160">
                                          <p:val>
                                            <p:fltVal val="361.63531"/>
                                          </p:val>
                                        </p:tav>
                                        <p:tav tm="75280">
                                          <p:val>
                                            <p:fltVal val="363.345"/>
                                          </p:val>
                                        </p:tav>
                                        <p:tav tm="76400">
                                          <p:val>
                                            <p:fltVal val="363.4978"/>
                                          </p:val>
                                        </p:tav>
                                        <p:tav tm="77530">
                                          <p:val>
                                            <p:fltVal val="363.47061"/>
                                          </p:val>
                                        </p:tav>
                                        <p:tav tm="78650">
                                          <p:val>
                                            <p:fltVal val="363.38339"/>
                                          </p:val>
                                        </p:tav>
                                        <p:tav tm="79780">
                                          <p:val>
                                            <p:fltVal val="363.20349"/>
                                          </p:val>
                                        </p:tav>
                                        <p:tav tm="80900">
                                          <p:val>
                                            <p:fltVal val="362.8963"/>
                                          </p:val>
                                        </p:tav>
                                        <p:tav tm="82020">
                                          <p:val>
                                            <p:fltVal val="362.4227"/>
                                          </p:val>
                                        </p:tav>
                                        <p:tav tm="83150">
                                          <p:val>
                                            <p:fltVal val="361.7569"/>
                                          </p:val>
                                        </p:tav>
                                        <p:tav tm="84270">
                                          <p:val>
                                            <p:fltVal val="361.0874"/>
                                          </p:val>
                                        </p:tav>
                                        <p:tav tm="85390">
                                          <p:val>
                                            <p:fltVal val="360.6105"/>
                                          </p:val>
                                        </p:tav>
                                        <p:tav tm="86520">
                                          <p:val>
                                            <p:fltVal val="360.30069"/>
                                          </p:val>
                                        </p:tav>
                                        <p:tav tm="87640">
                                          <p:val>
                                            <p:fltVal val="360.1188"/>
                                          </p:val>
                                        </p:tav>
                                        <p:tav tm="88760">
                                          <p:val>
                                            <p:fltVal val="360.03021"/>
                                          </p:val>
                                        </p:tav>
                                        <p:tav tm="89890">
                                          <p:val>
                                            <p:fltVal val="360.00229"/>
                                          </p:val>
                                        </p:tav>
                                        <p:tav tm="91010">
                                          <p:val>
                                            <p:fltVal val="360"/>
                                          </p:val>
                                        </p:tav>
                                        <p:tav tm="92130">
                                          <p:val>
                                            <p:fltVal val="360"/>
                                          </p:val>
                                        </p:tav>
                                        <p:tav tm="93260">
                                          <p:val>
                                            <p:fltVal val="360"/>
                                          </p:val>
                                        </p:tav>
                                        <p:tav tm="94380">
                                          <p:val>
                                            <p:fltVal val="360"/>
                                          </p:val>
                                        </p:tav>
                                        <p:tav tm="95510">
                                          <p:val>
                                            <p:fltVal val="360"/>
                                          </p:val>
                                        </p:tav>
                                        <p:tav tm="96630">
                                          <p:val>
                                            <p:fltVal val="360"/>
                                          </p:val>
                                        </p:tav>
                                        <p:tav tm="97750">
                                          <p:val>
                                            <p:fltVal val="360"/>
                                          </p:val>
                                        </p:tav>
                                        <p:tav tm="9888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sum">
                                        <p:cTn id="18" dur="21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3d.object.translation.y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0"/>
                                          </p:val>
                                        </p:tav>
                                        <p:tav tm="2250">
                                          <p:val>
                                            <p:fltVal val="-10E-5"/>
                                          </p:val>
                                        </p:tav>
                                        <p:tav tm="3370">
                                          <p:val>
                                            <p:fltVal val="-0.0004"/>
                                          </p:val>
                                        </p:tav>
                                        <p:tav tm="4490">
                                          <p:val>
                                            <p:fltVal val="-0.0011"/>
                                          </p:val>
                                        </p:tav>
                                        <p:tav tm="5620">
                                          <p:val>
                                            <p:fltVal val="-0.0021"/>
                                          </p:val>
                                        </p:tav>
                                        <p:tav tm="6740">
                                          <p:val>
                                            <p:fltVal val="-0.0037"/>
                                          </p:val>
                                        </p:tav>
                                        <p:tav tm="7870">
                                          <p:val>
                                            <p:fltVal val="-0.0059"/>
                                          </p:val>
                                        </p:tav>
                                        <p:tav tm="8990">
                                          <p:val>
                                            <p:fltVal val="-0.0088"/>
                                          </p:val>
                                        </p:tav>
                                        <p:tav tm="10110">
                                          <p:val>
                                            <p:fltVal val="-0.0125"/>
                                          </p:val>
                                        </p:tav>
                                        <p:tav tm="11240">
                                          <p:val>
                                            <p:fltVal val="-0.0162"/>
                                          </p:val>
                                        </p:tav>
                                        <p:tav tm="12360">
                                          <p:val>
                                            <p:fltVal val="-0.0191"/>
                                          </p:val>
                                        </p:tav>
                                        <p:tav tm="13480">
                                          <p:val>
                                            <p:fltVal val="-0.0213"/>
                                          </p:val>
                                        </p:tav>
                                        <p:tav tm="14610">
                                          <p:val>
                                            <p:fltVal val="-0.0228"/>
                                          </p:val>
                                        </p:tav>
                                        <p:tav tm="15730">
                                          <p:val>
                                            <p:fltVal val="-0.0239"/>
                                          </p:val>
                                        </p:tav>
                                        <p:tav tm="16850">
                                          <p:val>
                                            <p:fltVal val="-0.0245"/>
                                          </p:val>
                                        </p:tav>
                                        <p:tav tm="17980">
                                          <p:val>
                                            <p:fltVal val="-0.0248"/>
                                          </p:val>
                                        </p:tav>
                                        <p:tav tm="19100">
                                          <p:val>
                                            <p:fltVal val="-0.0249"/>
                                          </p:val>
                                        </p:tav>
                                        <p:tav tm="20220">
                                          <p:val>
                                            <p:fltVal val="-0.0249"/>
                                          </p:val>
                                        </p:tav>
                                        <p:tav tm="21350">
                                          <p:val>
                                            <p:fltVal val="-0.0248"/>
                                          </p:val>
                                        </p:tav>
                                        <p:tav tm="22470">
                                          <p:val>
                                            <p:fltVal val="-0.0241"/>
                                          </p:val>
                                        </p:tav>
                                        <p:tav tm="23600">
                                          <p:val>
                                            <p:fltVal val="-0.022"/>
                                          </p:val>
                                        </p:tav>
                                        <p:tav tm="24720">
                                          <p:val>
                                            <p:fltVal val="-0.0179"/>
                                          </p:val>
                                        </p:tav>
                                        <p:tav tm="25840">
                                          <p:val>
                                            <p:fltVal val="-0.0113"/>
                                          </p:val>
                                        </p:tav>
                                        <p:tav tm="26970">
                                          <p:val>
                                            <p:fltVal val="-0.0013"/>
                                          </p:val>
                                        </p:tav>
                                        <p:tav tm="28090">
                                          <p:val>
                                            <p:fltVal val="0.0124"/>
                                          </p:val>
                                        </p:tav>
                                        <p:tav tm="29210">
                                          <p:val>
                                            <p:fltVal val="0.0309"/>
                                          </p:val>
                                        </p:tav>
                                        <p:tav tm="30340">
                                          <p:val>
                                            <p:fltVal val="0.0546"/>
                                          </p:val>
                                        </p:tav>
                                        <p:tav tm="31460">
                                          <p:val>
                                            <p:fltVal val="0.0842"/>
                                          </p:val>
                                        </p:tav>
                                        <p:tav tm="32580">
                                          <p:val>
                                            <p:fltVal val="0.1204"/>
                                          </p:val>
                                        </p:tav>
                                        <p:tav tm="33710">
                                          <p:val>
                                            <p:fltVal val="0.1634"/>
                                          </p:val>
                                        </p:tav>
                                        <p:tav tm="34830">
                                          <p:val>
                                            <p:fltVal val="0.2145"/>
                                          </p:val>
                                        </p:tav>
                                        <p:tav tm="35960">
                                          <p:val>
                                            <p:fltVal val="0.2711"/>
                                          </p:val>
                                        </p:tav>
                                        <p:tav tm="37080">
                                          <p:val>
                                            <p:fltVal val="0.3207"/>
                                          </p:val>
                                        </p:tav>
                                        <p:tav tm="38200">
                                          <p:val>
                                            <p:fltVal val="0.3625"/>
                                          </p:val>
                                        </p:tav>
                                        <p:tav tm="39330">
                                          <p:val>
                                            <p:fltVal val="0.3973"/>
                                          </p:val>
                                        </p:tav>
                                        <p:tav tm="40450">
                                          <p:val>
                                            <p:fltVal val="0.4256"/>
                                          </p:val>
                                        </p:tav>
                                        <p:tav tm="41570">
                                          <p:val>
                                            <p:fltVal val="0.448"/>
                                          </p:val>
                                        </p:tav>
                                        <p:tav tm="42700">
                                          <p:val>
                                            <p:fltVal val="0.4655"/>
                                          </p:val>
                                        </p:tav>
                                        <p:tav tm="43820">
                                          <p:val>
                                            <p:fltVal val="0.4786"/>
                                          </p:val>
                                        </p:tav>
                                        <p:tav tm="44940">
                                          <p:val>
                                            <p:fltVal val="0.4878"/>
                                          </p:val>
                                        </p:tav>
                                        <p:tav tm="46070">
                                          <p:val>
                                            <p:fltVal val="0.4939"/>
                                          </p:val>
                                        </p:tav>
                                        <p:tav tm="47190">
                                          <p:val>
                                            <p:fltVal val="0.4975"/>
                                          </p:val>
                                        </p:tav>
                                        <p:tav tm="48310">
                                          <p:val>
                                            <p:fltVal val="0.4993"/>
                                          </p:val>
                                        </p:tav>
                                        <p:tav tm="49440">
                                          <p:val>
                                            <p:fltVal val="0.4999"/>
                                          </p:val>
                                        </p:tav>
                                        <p:tav tm="50560">
                                          <p:val>
                                            <p:fltVal val="0.4999"/>
                                          </p:val>
                                        </p:tav>
                                        <p:tav tm="51690">
                                          <p:val>
                                            <p:fltVal val="0.4998"/>
                                          </p:val>
                                        </p:tav>
                                        <p:tav tm="52810">
                                          <p:val>
                                            <p:fltVal val="0.4988"/>
                                          </p:val>
                                        </p:tav>
                                        <p:tav tm="53930">
                                          <p:val>
                                            <p:fltVal val="0.4965"/>
                                          </p:val>
                                        </p:tav>
                                        <p:tav tm="55060">
                                          <p:val>
                                            <p:fltVal val="0.4921"/>
                                          </p:val>
                                        </p:tav>
                                        <p:tav tm="56180">
                                          <p:val>
                                            <p:fltVal val="0.485"/>
                                          </p:val>
                                        </p:tav>
                                        <p:tav tm="57300">
                                          <p:val>
                                            <p:fltVal val="0.4746"/>
                                          </p:val>
                                        </p:tav>
                                        <p:tav tm="58430">
                                          <p:val>
                                            <p:fltVal val="0.4603"/>
                                          </p:val>
                                        </p:tav>
                                        <p:tav tm="59550">
                                          <p:val>
                                            <p:fltVal val="0.4411"/>
                                          </p:val>
                                        </p:tav>
                                        <p:tav tm="60670">
                                          <p:val>
                                            <p:fltVal val="0.4169"/>
                                          </p:val>
                                        </p:tav>
                                        <p:tav tm="61800">
                                          <p:val>
                                            <p:fltVal val="0.3868"/>
                                          </p:val>
                                        </p:tav>
                                        <p:tav tm="62920">
                                          <p:val>
                                            <p:fltVal val="0.3499"/>
                                          </p:val>
                                        </p:tav>
                                        <p:tav tm="64040">
                                          <p:val>
                                            <p:fltVal val="0.306"/>
                                          </p:val>
                                        </p:tav>
                                        <p:tav tm="65170">
                                          <p:val>
                                            <p:fltVal val="0.2544"/>
                                          </p:val>
                                        </p:tav>
                                        <p:tav tm="66290">
                                          <p:val>
                                            <p:fltVal val="0.1981"/>
                                          </p:val>
                                        </p:tav>
                                        <p:tav tm="67420">
                                          <p:val>
                                            <p:fltVal val="0.1498"/>
                                          </p:val>
                                        </p:tav>
                                        <p:tav tm="68540">
                                          <p:val>
                                            <p:fltVal val="0.1087"/>
                                          </p:val>
                                        </p:tav>
                                        <p:tav tm="69660">
                                          <p:val>
                                            <p:fltVal val="0.0748"/>
                                          </p:val>
                                        </p:tav>
                                        <p:tav tm="70790">
                                          <p:val>
                                            <p:fltVal val="0.0473"/>
                                          </p:val>
                                        </p:tav>
                                        <p:tav tm="71910">
                                          <p:val>
                                            <p:fltVal val="0.0251"/>
                                          </p:val>
                                        </p:tav>
                                        <p:tav tm="73030">
                                          <p:val>
                                            <p:fltVal val="0.0082"/>
                                          </p:val>
                                        </p:tav>
                                        <p:tav tm="74160">
                                          <p:val>
                                            <p:fltVal val="-0.0044"/>
                                          </p:val>
                                        </p:tav>
                                        <p:tav tm="75280">
                                          <p:val>
                                            <p:fltVal val="-0.0134"/>
                                          </p:val>
                                        </p:tav>
                                        <p:tav tm="76400">
                                          <p:val>
                                            <p:fltVal val="-0.0192"/>
                                          </p:val>
                                        </p:tav>
                                        <p:tav tm="77530">
                                          <p:val>
                                            <p:fltVal val="-0.0227"/>
                                          </p:val>
                                        </p:tav>
                                        <p:tav tm="78650">
                                          <p:val>
                                            <p:fltVal val="-0.0244"/>
                                          </p:val>
                                        </p:tav>
                                        <p:tav tm="79780">
                                          <p:val>
                                            <p:fltVal val="-0.0249"/>
                                          </p:val>
                                        </p:tav>
                                        <p:tav tm="80900">
                                          <p:val>
                                            <p:fltVal val="-0.0249"/>
                                          </p:val>
                                        </p:tav>
                                        <p:tav tm="82020">
                                          <p:val>
                                            <p:fltVal val="-0.0244"/>
                                          </p:val>
                                        </p:tav>
                                        <p:tav tm="83150">
                                          <p:val>
                                            <p:fltVal val="-0.0219"/>
                                          </p:val>
                                        </p:tav>
                                        <p:tav tm="84270">
                                          <p:val>
                                            <p:fltVal val="-0.0156"/>
                                          </p:val>
                                        </p:tav>
                                        <p:tav tm="85390">
                                          <p:val>
                                            <p:fltVal val="-0.0039"/>
                                          </p:val>
                                        </p:tav>
                                        <p:tav tm="86520">
                                          <p:val>
                                            <p:fltVal val="0.0104"/>
                                          </p:val>
                                        </p:tav>
                                        <p:tav tm="87640">
                                          <p:val>
                                            <p:fltVal val="0.0192"/>
                                          </p:val>
                                        </p:tav>
                                        <p:tav tm="88760">
                                          <p:val>
                                            <p:fltVal val="0.0235"/>
                                          </p:val>
                                        </p:tav>
                                        <p:tav tm="89890">
                                          <p:val>
                                            <p:fltVal val="0.0248"/>
                                          </p:val>
                                        </p:tav>
                                        <p:tav tm="91010">
                                          <p:val>
                                            <p:fltVal val="0.0249"/>
                                          </p:val>
                                        </p:tav>
                                        <p:tav tm="92130">
                                          <p:val>
                                            <p:fltVal val="0.0247"/>
                                          </p:val>
                                        </p:tav>
                                        <p:tav tm="93260">
                                          <p:val>
                                            <p:fltVal val="0.0234"/>
                                          </p:val>
                                        </p:tav>
                                        <p:tav tm="94380">
                                          <p:val>
                                            <p:fltVal val="0.0202"/>
                                          </p:val>
                                        </p:tav>
                                        <p:tav tm="95510">
                                          <p:val>
                                            <p:fltVal val="0.0143"/>
                                          </p:val>
                                        </p:tav>
                                        <p:tav tm="96630">
                                          <p:val>
                                            <p:fltVal val="0.0071"/>
                                          </p:val>
                                        </p:tav>
                                        <p:tav tm="97750">
                                          <p:val>
                                            <p:fltVal val="0.0027"/>
                                          </p:val>
                                        </p:tav>
                                        <p:tav tm="98880">
                                          <p:val>
                                            <p:fltVal val="0.0007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9" dur="21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20" dur="21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0.9999"/>
                                          </p:val>
                                        </p:tav>
                                        <p:tav tm="2250">
                                          <p:val>
                                            <p:fltVal val="0.9994"/>
                                          </p:val>
                                        </p:tav>
                                        <p:tav tm="3370">
                                          <p:val>
                                            <p:fltVal val="0.9981"/>
                                          </p:val>
                                        </p:tav>
                                        <p:tav tm="4490">
                                          <p:val>
                                            <p:fltVal val="0.9955"/>
                                          </p:val>
                                        </p:tav>
                                        <p:tav tm="5620">
                                          <p:val>
                                            <p:fltVal val="0.9913"/>
                                          </p:val>
                                        </p:tav>
                                        <p:tav tm="6740">
                                          <p:val>
                                            <p:fltVal val="0.985"/>
                                          </p:val>
                                        </p:tav>
                                        <p:tav tm="7870">
                                          <p:val>
                                            <p:fltVal val="0.9763"/>
                                          </p:val>
                                        </p:tav>
                                        <p:tav tm="8990">
                                          <p:val>
                                            <p:fltVal val="0.9646"/>
                                          </p:val>
                                        </p:tav>
                                        <p:tav tm="10110">
                                          <p:val>
                                            <p:fltVal val="0.9497"/>
                                          </p:val>
                                        </p:tav>
                                        <p:tav tm="11240">
                                          <p:val>
                                            <p:fltVal val="0.9348"/>
                                          </p:val>
                                        </p:tav>
                                        <p:tav tm="12360">
                                          <p:val>
                                            <p:fltVal val="0.9232"/>
                                          </p:val>
                                        </p:tav>
                                        <p:tav tm="13480">
                                          <p:val>
                                            <p:fltVal val="0.9146"/>
                                          </p:val>
                                        </p:tav>
                                        <p:tav tm="14610">
                                          <p:val>
                                            <p:fltVal val="0.9084"/>
                                          </p:val>
                                        </p:tav>
                                        <p:tav tm="15730">
                                          <p:val>
                                            <p:fltVal val="0.9042"/>
                                          </p:val>
                                        </p:tav>
                                        <p:tav tm="16850">
                                          <p:val>
                                            <p:fltVal val="0.9017"/>
                                          </p:val>
                                        </p:tav>
                                        <p:tav tm="17980">
                                          <p:val>
                                            <p:fltVal val="0.9005"/>
                                          </p:val>
                                        </p:tav>
                                        <p:tav tm="19100">
                                          <p:val>
                                            <p:fltVal val="0.9"/>
                                          </p:val>
                                        </p:tav>
                                        <p:tav tm="20220">
                                          <p:val>
                                            <p:fltVal val="0.8999"/>
                                          </p:val>
                                        </p:tav>
                                        <p:tav tm="21350">
                                          <p:val>
                                            <p:fltVal val="0.9006"/>
                                          </p:val>
                                        </p:tav>
                                        <p:tav tm="22470">
                                          <p:val>
                                            <p:fltVal val="0.9046"/>
                                          </p:val>
                                        </p:tav>
                                        <p:tav tm="23600">
                                          <p:val>
                                            <p:fltVal val="0.9153"/>
                                          </p:val>
                                        </p:tav>
                                        <p:tav tm="24720">
                                          <p:val>
                                            <p:fltVal val="0.9362"/>
                                          </p:val>
                                        </p:tav>
                                        <p:tav tm="25840">
                                          <p:val>
                                            <p:fltVal val="0.9659"/>
                                          </p:val>
                                        </p:tav>
                                        <p:tav tm="26970">
                                          <p:val>
                                            <p:fltVal val="0.9858"/>
                                          </p:val>
                                        </p:tav>
                                        <p:tav tm="28090">
                                          <p:val>
                                            <p:fltVal val="0.9959"/>
                                          </p:val>
                                        </p:tav>
                                        <p:tav tm="29210">
                                          <p:val>
                                            <p:fltVal val="0.9995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0.9998"/>
                                          </p:val>
                                        </p:tav>
                                        <p:tav tm="68540">
                                          <p:val>
                                            <p:fltVal val="0.9987"/>
                                          </p:val>
                                        </p:tav>
                                        <p:tav tm="69660">
                                          <p:val>
                                            <p:fltVal val="0.9955"/>
                                          </p:val>
                                        </p:tav>
                                        <p:tav tm="70790">
                                          <p:val>
                                            <p:fltVal val="0.9888"/>
                                          </p:val>
                                        </p:tav>
                                        <p:tav tm="71910">
                                          <p:val>
                                            <p:fltVal val="0.9775"/>
                                          </p:val>
                                        </p:tav>
                                        <p:tav tm="73030">
                                          <p:val>
                                            <p:fltVal val="0.9605"/>
                                          </p:val>
                                        </p:tav>
                                        <p:tav tm="74160">
                                          <p:val>
                                            <p:fltVal val="0.9385"/>
                                          </p:val>
                                        </p:tav>
                                        <p:tav tm="75280">
                                          <p:val>
                                            <p:fltVal val="0.9217"/>
                                          </p:val>
                                        </p:tav>
                                        <p:tav tm="76400">
                                          <p:val>
                                            <p:fltVal val="0.9107"/>
                                          </p:val>
                                        </p:tav>
                                        <p:tav tm="77530">
                                          <p:val>
                                            <p:fltVal val="0.9042"/>
                                          </p:val>
                                        </p:tav>
                                        <p:tav tm="78650">
                                          <p:val>
                                            <p:fltVal val="0.901"/>
                                          </p:val>
                                        </p:tav>
                                        <p:tav tm="79780">
                                          <p:val>
                                            <p:fltVal val="0.9"/>
                                          </p:val>
                                        </p:tav>
                                        <p:tav tm="80900">
                                          <p:val>
                                            <p:fltVal val="0.9"/>
                                          </p:val>
                                        </p:tav>
                                        <p:tav tm="82020">
                                          <p:val>
                                            <p:fltVal val="0.901"/>
                                          </p:val>
                                        </p:tav>
                                        <p:tav tm="83150">
                                          <p:val>
                                            <p:fltVal val="0.9061"/>
                                          </p:val>
                                        </p:tav>
                                        <p:tav tm="84270">
                                          <p:val>
                                            <p:fltVal val="0.9186"/>
                                          </p:val>
                                        </p:tav>
                                        <p:tav tm="85390">
                                          <p:val>
                                            <p:fltVal val="0.942"/>
                                          </p:val>
                                        </p:tav>
                                        <p:tav tm="86520">
                                          <p:val>
                                            <p:fltVal val="0.9709"/>
                                          </p:val>
                                        </p:tav>
                                        <p:tav tm="87640">
                                          <p:val>
                                            <p:fltVal val="0.9885"/>
                                          </p:val>
                                        </p:tav>
                                        <p:tav tm="88760">
                                          <p:val>
                                            <p:fltVal val="0.997"/>
                                          </p:val>
                                        </p:tav>
                                        <p:tav tm="89890">
                                          <p:val>
                                            <p:fltVal val="0.9997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21" dur="21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26123B5-D17C-4E25-84DD-EBC921481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Hoe komt dat nu?</a:t>
            </a:r>
            <a:endParaRPr lang="en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740C26F-6C93-430F-BD7D-E2F6C261CF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114" y="1673020"/>
            <a:ext cx="4747771" cy="808942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nl-NL" sz="6600" b="1" dirty="0">
                <a:latin typeface="Courier New" panose="02070309020205020404" pitchFamily="49" charset="0"/>
                <a:cs typeface="Courier New" panose="02070309020205020404" pitchFamily="49" charset="0"/>
              </a:rPr>
              <a:t>3 + 4 == 7</a:t>
            </a:r>
            <a:endParaRPr lang="en-NL" sz="6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Tijdelijke aanduiding voor inhoud 2">
            <a:extLst>
              <a:ext uri="{FF2B5EF4-FFF2-40B4-BE49-F238E27FC236}">
                <a16:creationId xmlns:a16="http://schemas.microsoft.com/office/drawing/2014/main" id="{60EB343C-E2F8-43DD-8B12-D72D40B228CC}"/>
              </a:ext>
            </a:extLst>
          </p:cNvPr>
          <p:cNvSpPr txBox="1">
            <a:spLocks/>
          </p:cNvSpPr>
          <p:nvPr/>
        </p:nvSpPr>
        <p:spPr>
          <a:xfrm>
            <a:off x="266115" y="2422435"/>
            <a:ext cx="4892914" cy="808942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20000"/>
          </a:bodyPr>
          <a:lstStyle>
            <a:lvl1pPr marL="14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2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80000"/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76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›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75000"/>
              <a:buFont typeface="Courier New" panose="02070309020205020404" pitchFamily="49" charset="0"/>
              <a:buChar char="o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l-NL" sz="6600" b="1" dirty="0">
                <a:latin typeface="Courier New" panose="02070309020205020404" pitchFamily="49" charset="0"/>
                <a:cs typeface="Courier New" panose="02070309020205020404" pitchFamily="49" charset="0"/>
              </a:rPr>
              <a:t>4 + 3 == 7</a:t>
            </a:r>
            <a:endParaRPr lang="en-NL" sz="6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" name="Tekstvak 11">
            <a:extLst>
              <a:ext uri="{FF2B5EF4-FFF2-40B4-BE49-F238E27FC236}">
                <a16:creationId xmlns:a16="http://schemas.microsoft.com/office/drawing/2014/main" id="{25123B83-39AE-4637-8A6D-0102386CBFC7}"/>
              </a:ext>
            </a:extLst>
          </p:cNvPr>
          <p:cNvSpPr txBox="1"/>
          <p:nvPr/>
        </p:nvSpPr>
        <p:spPr>
          <a:xfrm>
            <a:off x="129029" y="618467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L" dirty="0"/>
              <a:t>https://nl.wikipedia.org/wiki/Associativiteit_(wiskunde)</a:t>
            </a:r>
          </a:p>
        </p:txBody>
      </p:sp>
      <p:sp>
        <p:nvSpPr>
          <p:cNvPr id="13" name="Tekstvak 12">
            <a:extLst>
              <a:ext uri="{FF2B5EF4-FFF2-40B4-BE49-F238E27FC236}">
                <a16:creationId xmlns:a16="http://schemas.microsoft.com/office/drawing/2014/main" id="{7C1584CB-9383-4612-B740-63F08886DA72}"/>
              </a:ext>
            </a:extLst>
          </p:cNvPr>
          <p:cNvSpPr txBox="1"/>
          <p:nvPr/>
        </p:nvSpPr>
        <p:spPr>
          <a:xfrm>
            <a:off x="129029" y="3559129"/>
            <a:ext cx="55605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Bij werken met variabelen van het 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type int,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, double </a:t>
            </a:r>
            <a:r>
              <a:rPr lang="nl-NL" dirty="0"/>
              <a:t>werkt de operator plus (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‘+’</a:t>
            </a:r>
            <a:r>
              <a:rPr lang="nl-NL" dirty="0"/>
              <a:t>) associatief: A+B == B+ A</a:t>
            </a:r>
            <a:endParaRPr lang="en-NL" dirty="0"/>
          </a:p>
        </p:txBody>
      </p:sp>
      <p:sp>
        <p:nvSpPr>
          <p:cNvPr id="14" name="Tijdelijke aanduiding voor inhoud 2">
            <a:extLst>
              <a:ext uri="{FF2B5EF4-FFF2-40B4-BE49-F238E27FC236}">
                <a16:creationId xmlns:a16="http://schemas.microsoft.com/office/drawing/2014/main" id="{201715A6-BE92-470E-B6CE-AA9A2608370A}"/>
              </a:ext>
            </a:extLst>
          </p:cNvPr>
          <p:cNvSpPr txBox="1">
            <a:spLocks/>
          </p:cNvSpPr>
          <p:nvPr/>
        </p:nvSpPr>
        <p:spPr>
          <a:xfrm>
            <a:off x="6921715" y="1628007"/>
            <a:ext cx="6095997" cy="808942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20000"/>
          </a:bodyPr>
          <a:lstStyle>
            <a:lvl1pPr marL="14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2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80000"/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76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›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75000"/>
              <a:buFont typeface="Courier New" panose="02070309020205020404" pitchFamily="49" charset="0"/>
              <a:buChar char="o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l-NL" sz="6600" b="1" dirty="0">
                <a:latin typeface="Courier New" panose="02070309020205020404" pitchFamily="49" charset="0"/>
                <a:cs typeface="Courier New" panose="02070309020205020404" pitchFamily="49" charset="0"/>
              </a:rPr>
              <a:t>7 - 3 == 4</a:t>
            </a:r>
            <a:endParaRPr lang="en-NL" sz="6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5" name="Tijdelijke aanduiding voor inhoud 2">
            <a:extLst>
              <a:ext uri="{FF2B5EF4-FFF2-40B4-BE49-F238E27FC236}">
                <a16:creationId xmlns:a16="http://schemas.microsoft.com/office/drawing/2014/main" id="{8DBBB133-AAF7-40EE-935C-9BE2217A68DD}"/>
              </a:ext>
            </a:extLst>
          </p:cNvPr>
          <p:cNvSpPr txBox="1">
            <a:spLocks/>
          </p:cNvSpPr>
          <p:nvPr/>
        </p:nvSpPr>
        <p:spPr>
          <a:xfrm>
            <a:off x="6921714" y="2422435"/>
            <a:ext cx="6095999" cy="80894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4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2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80000"/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76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›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75000"/>
              <a:buFont typeface="Courier New" panose="02070309020205020404" pitchFamily="49" charset="0"/>
              <a:buChar char="o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l-NL" sz="6100" b="1" dirty="0">
                <a:latin typeface="Courier New" panose="02070309020205020404" pitchFamily="49" charset="0"/>
                <a:cs typeface="Courier New" panose="02070309020205020404" pitchFamily="49" charset="0"/>
              </a:rPr>
              <a:t>3 – 7 == -4</a:t>
            </a:r>
            <a:endParaRPr lang="en-NL" sz="61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6" name="Tekstvak 15">
            <a:extLst>
              <a:ext uri="{FF2B5EF4-FFF2-40B4-BE49-F238E27FC236}">
                <a16:creationId xmlns:a16="http://schemas.microsoft.com/office/drawing/2014/main" id="{80CA7AE0-5028-4E3F-88E3-4A0D23C4F583}"/>
              </a:ext>
            </a:extLst>
          </p:cNvPr>
          <p:cNvSpPr txBox="1"/>
          <p:nvPr/>
        </p:nvSpPr>
        <p:spPr>
          <a:xfrm>
            <a:off x="6932190" y="3497722"/>
            <a:ext cx="51307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Bij werken met variabelen van het 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type int,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, double </a:t>
            </a:r>
            <a:r>
              <a:rPr lang="nl-NL" dirty="0"/>
              <a:t>werkt de operator plus (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‘-’</a:t>
            </a:r>
            <a:r>
              <a:rPr lang="nl-NL" dirty="0"/>
              <a:t>) niet associatief: A - B != B - A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6480005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26123B5-D17C-4E25-84DD-EBC921481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Hoe komt dat nu?</a:t>
            </a:r>
            <a:endParaRPr lang="en-NL" dirty="0"/>
          </a:p>
        </p:txBody>
      </p:sp>
      <p:sp>
        <p:nvSpPr>
          <p:cNvPr id="6" name="Tijdelijke aanduiding voor inhoud 2">
            <a:extLst>
              <a:ext uri="{FF2B5EF4-FFF2-40B4-BE49-F238E27FC236}">
                <a16:creationId xmlns:a16="http://schemas.microsoft.com/office/drawing/2014/main" id="{8651AC89-B0F7-44B4-83A4-65EF6912DA96}"/>
              </a:ext>
            </a:extLst>
          </p:cNvPr>
          <p:cNvSpPr txBox="1">
            <a:spLocks/>
          </p:cNvSpPr>
          <p:nvPr/>
        </p:nvSpPr>
        <p:spPr>
          <a:xfrm>
            <a:off x="1043429" y="1498600"/>
            <a:ext cx="8448913" cy="1160913"/>
          </a:xfrm>
          <a:prstGeom prst="rect">
            <a:avLst/>
          </a:prstGeom>
        </p:spPr>
        <p:txBody>
          <a:bodyPr vert="horz" lIns="0" tIns="0" rIns="0" bIns="0" rtlCol="0">
            <a:normAutofit fontScale="92500"/>
          </a:bodyPr>
          <a:lstStyle>
            <a:lvl1pPr marL="14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2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80000"/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76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›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75000"/>
              <a:buFont typeface="Courier New" panose="02070309020205020404" pitchFamily="49" charset="0"/>
              <a:buChar char="o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nl-NL" sz="6600" b="1" dirty="0">
                <a:latin typeface="Courier New" panose="02070309020205020404" pitchFamily="49" charset="0"/>
                <a:cs typeface="Courier New" panose="02070309020205020404" pitchFamily="49" charset="0"/>
              </a:rPr>
              <a:t>‘P’ + ‘Q’ == ‘PQ’</a:t>
            </a:r>
            <a:endParaRPr lang="en-NL" sz="6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ijdelijke aanduiding voor inhoud 2">
            <a:extLst>
              <a:ext uri="{FF2B5EF4-FFF2-40B4-BE49-F238E27FC236}">
                <a16:creationId xmlns:a16="http://schemas.microsoft.com/office/drawing/2014/main" id="{70E50CAB-9E07-4418-9742-06001CB6E4A5}"/>
              </a:ext>
            </a:extLst>
          </p:cNvPr>
          <p:cNvSpPr txBox="1">
            <a:spLocks/>
          </p:cNvSpPr>
          <p:nvPr/>
        </p:nvSpPr>
        <p:spPr>
          <a:xfrm>
            <a:off x="1043429" y="2431028"/>
            <a:ext cx="8448913" cy="1160913"/>
          </a:xfrm>
          <a:prstGeom prst="rect">
            <a:avLst/>
          </a:prstGeom>
        </p:spPr>
        <p:txBody>
          <a:bodyPr vert="horz" lIns="0" tIns="0" rIns="0" bIns="0" rtlCol="0">
            <a:normAutofit fontScale="92500"/>
          </a:bodyPr>
          <a:lstStyle>
            <a:lvl1pPr marL="14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2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80000"/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76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›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75000"/>
              <a:buFont typeface="Courier New" panose="02070309020205020404" pitchFamily="49" charset="0"/>
              <a:buChar char="o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nl-NL" sz="6600" b="1" dirty="0">
                <a:latin typeface="Courier New" panose="02070309020205020404" pitchFamily="49" charset="0"/>
                <a:cs typeface="Courier New" panose="02070309020205020404" pitchFamily="49" charset="0"/>
              </a:rPr>
              <a:t>‘Q’ + ‘P’ == ‘QP’</a:t>
            </a:r>
            <a:endParaRPr lang="en-NL" sz="6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AE533955-4C0C-4173-A876-03D487B07B83}"/>
              </a:ext>
            </a:extLst>
          </p:cNvPr>
          <p:cNvSpPr txBox="1">
            <a:spLocks/>
          </p:cNvSpPr>
          <p:nvPr/>
        </p:nvSpPr>
        <p:spPr>
          <a:xfrm>
            <a:off x="2146514" y="3363456"/>
            <a:ext cx="8448913" cy="116091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4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2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80000"/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76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›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75000"/>
              <a:buFont typeface="Courier New" panose="02070309020205020404" pitchFamily="49" charset="0"/>
              <a:buChar char="o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nl-NL" sz="6600" b="1" dirty="0">
                <a:latin typeface="Courier New" panose="02070309020205020404" pitchFamily="49" charset="0"/>
                <a:cs typeface="Courier New" panose="02070309020205020404" pitchFamily="49" charset="0"/>
              </a:rPr>
              <a:t>‘PQ’ != ‘QP’</a:t>
            </a:r>
            <a:endParaRPr lang="en-NL" sz="6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82C63E09-2697-4AE6-83FE-FCDF50362ACC}"/>
              </a:ext>
            </a:extLst>
          </p:cNvPr>
          <p:cNvSpPr txBox="1"/>
          <p:nvPr/>
        </p:nvSpPr>
        <p:spPr>
          <a:xfrm>
            <a:off x="1043429" y="4713069"/>
            <a:ext cx="91439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In C# werkt de PLUS operator (‘+’) om strings aan elkaar te knopen: de volgorde is daarbij van invloed op het resultaat!</a:t>
            </a:r>
            <a:endParaRPr lang="en-NL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3D-model 10" descr="Exclamation Mark">
                <a:extLst>
                  <a:ext uri="{FF2B5EF4-FFF2-40B4-BE49-F238E27FC236}">
                    <a16:creationId xmlns:a16="http://schemas.microsoft.com/office/drawing/2014/main" id="{67BB566F-7618-49D6-BC91-D0296AEAB85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17176962"/>
                  </p:ext>
                </p:extLst>
              </p:nvPr>
            </p:nvGraphicFramePr>
            <p:xfrm>
              <a:off x="10187427" y="1028699"/>
              <a:ext cx="1971289" cy="5171064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971289" cy="5171064"/>
                    </a:xfrm>
                    <a:prstGeom prst="rect">
                      <a:avLst/>
                    </a:prstGeom>
                  </am3d:spPr>
                  <am3d:camera>
                    <am3d:pos x="0" y="0" z="5119981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799931" d="1000000"/>
                    <am3d:preTrans dx="1097" dy="-18000000" dz="6739"/>
                    <am3d:scale>
                      <am3d:sx n="1000000" d="1000000"/>
                      <am3d:sy n="1000000" d="1000000"/>
                      <am3d:sz n="1000000" d="1000000"/>
                    </am3d:scale>
                    <am3d:rot ax="506473" ay="-1432520" az="-206244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41866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3D-model 10" descr="Exclamation Mark">
                <a:extLst>
                  <a:ext uri="{FF2B5EF4-FFF2-40B4-BE49-F238E27FC236}">
                    <a16:creationId xmlns:a16="http://schemas.microsoft.com/office/drawing/2014/main" id="{67BB566F-7618-49D6-BC91-D0296AEAB85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187427" y="1028699"/>
                <a:ext cx="1971289" cy="517106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75691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mph" presetSubtype="128" accel="20000" decel="2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3330">
                                          <p:val>
                                            <p:fltVal val="6.9747"/>
                                          </p:val>
                                        </p:tav>
                                        <p:tav tm="6660">
                                          <p:val>
                                            <p:fltVal val="12.1039"/>
                                          </p:val>
                                        </p:tav>
                                        <p:tav tm="9990">
                                          <p:val>
                                            <p:fltVal val="15.6713"/>
                                          </p:val>
                                        </p:tav>
                                        <p:tav tm="13320">
                                          <p:val>
                                            <p:fltVal val="17.9604"/>
                                          </p:val>
                                        </p:tav>
                                        <p:tav tm="16650">
                                          <p:val>
                                            <p:fltVal val="19.2548"/>
                                          </p:val>
                                        </p:tav>
                                        <p:tav tm="19970">
                                          <p:val>
                                            <p:fltVal val="19.8371"/>
                                          </p:val>
                                        </p:tav>
                                        <p:tav tm="23290">
                                          <p:val>
                                            <p:fltVal val="19.9936"/>
                                          </p:val>
                                        </p:tav>
                                        <p:tav tm="26620">
                                          <p:val>
                                            <p:fltVal val="19.9945"/>
                                          </p:val>
                                        </p:tav>
                                        <p:tav tm="29950">
                                          <p:val>
                                            <p:fltVal val="19.8447"/>
                                          </p:val>
                                        </p:tav>
                                        <p:tav tm="33280">
                                          <p:val>
                                            <p:fltVal val="19.2733"/>
                                          </p:val>
                                        </p:tav>
                                        <p:tav tm="36610">
                                          <p:val>
                                            <p:fltVal val="17.9968"/>
                                          </p:val>
                                        </p:tav>
                                        <p:tav tm="39940">
                                          <p:val>
                                            <p:fltVal val="15.7316"/>
                                          </p:val>
                                        </p:tav>
                                        <p:tav tm="43270">
                                          <p:val>
                                            <p:fltVal val="12.194"/>
                                          </p:val>
                                        </p:tav>
                                        <p:tav tm="46600">
                                          <p:val>
                                            <p:fltVal val="7.1005"/>
                                          </p:val>
                                        </p:tav>
                                        <p:tav tm="49930">
                                          <p:val>
                                            <p:fltVal val="0.1675"/>
                                          </p:val>
                                        </p:tav>
                                        <p:tav tm="53250">
                                          <p:val>
                                            <p:fltVal val="-6.8299"/>
                                          </p:val>
                                        </p:tav>
                                        <p:tav tm="56580">
                                          <p:val>
                                            <p:fltVal val="-12.0002"/>
                                          </p:val>
                                        </p:tav>
                                        <p:tav tm="59900">
                                          <p:val>
                                            <p:fltVal val="-15.593"/>
                                          </p:val>
                                        </p:tav>
                                        <p:tav tm="63220">
                                          <p:val>
                                            <p:fltVal val="-17.9075"/>
                                          </p:val>
                                        </p:tav>
                                        <p:tav tm="66540">
                                          <p:val>
                                            <p:fltVal val="-19.2249"/>
                                          </p:val>
                                        </p:tav>
                                        <p:tav tm="69870">
                                          <p:val>
                                            <p:fltVal val="-19.8271"/>
                                          </p:val>
                                        </p:tav>
                                        <p:tav tm="73190">
                                          <p:val>
                                            <p:fltVal val="-19.9924"/>
                                          </p:val>
                                        </p:tav>
                                        <p:tav tm="76510">
                                          <p:val>
                                            <p:fltVal val="-19.9955"/>
                                          </p:val>
                                        </p:tav>
                                        <p:tav tm="79830">
                                          <p:val>
                                            <p:fltVal val="-19.8557"/>
                                          </p:val>
                                        </p:tav>
                                        <p:tav tm="83160">
                                          <p:val>
                                            <p:fltVal val="-19.3045"/>
                                          </p:val>
                                        </p:tav>
                                        <p:tav tm="86480">
                                          <p:val>
                                            <p:fltVal val="-18.0634"/>
                                          </p:val>
                                        </p:tav>
                                        <p:tav tm="89800">
                                          <p:val>
                                            <p:fltVal val="-15.8505"/>
                                          </p:val>
                                        </p:tav>
                                        <p:tav tm="93120">
                                          <p:val>
                                            <p:fltVal val="-12.3847"/>
                                          </p:val>
                                        </p:tav>
                                        <p:tav tm="96450">
                                          <p:val>
                                            <p:fltVal val="-7.3674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CBA8FE4-1A47-474F-A430-DA69BB9238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Vervelend!</a:t>
            </a:r>
            <a:endParaRPr lang="en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8D88787-2304-4553-BDCB-1FF0C4826A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40000" y="1800002"/>
            <a:ext cx="8584381" cy="1422170"/>
          </a:xfrm>
        </p:spPr>
        <p:txBody>
          <a:bodyPr/>
          <a:lstStyle/>
          <a:p>
            <a:r>
              <a:rPr lang="nl-NL" dirty="0"/>
              <a:t>Of juist handig!</a:t>
            </a:r>
          </a:p>
          <a:p>
            <a:r>
              <a:rPr lang="nl-NL" dirty="0"/>
              <a:t>Besef je</a:t>
            </a:r>
          </a:p>
          <a:p>
            <a:pPr lvl="1"/>
            <a:r>
              <a:rPr lang="nl-NL" b="1" dirty="0"/>
              <a:t>hoe</a:t>
            </a:r>
            <a:r>
              <a:rPr lang="nl-NL" dirty="0"/>
              <a:t> je de resultaten aan elkaar knoopt</a:t>
            </a:r>
          </a:p>
          <a:p>
            <a:pPr lvl="1"/>
            <a:r>
              <a:rPr lang="nl-NL" b="1" dirty="0"/>
              <a:t>Wanneer</a:t>
            </a:r>
            <a:r>
              <a:rPr lang="nl-NL" dirty="0"/>
              <a:t> je de resultaten aan elkaar knoop</a:t>
            </a:r>
          </a:p>
          <a:p>
            <a:endParaRPr lang="en-NL" dirty="0"/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6FC121B1-3753-4E8A-BEE6-13CE97F8F716}"/>
              </a:ext>
            </a:extLst>
          </p:cNvPr>
          <p:cNvSpPr txBox="1"/>
          <p:nvPr/>
        </p:nvSpPr>
        <p:spPr>
          <a:xfrm>
            <a:off x="424543" y="3222172"/>
            <a:ext cx="78268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public string klein(string woord) {</a:t>
            </a:r>
          </a:p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	...</a:t>
            </a:r>
          </a:p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	return woord[0].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toLower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() + klein(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substr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(woord,1));</a:t>
            </a:r>
          </a:p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8529BBB5-AB0F-407B-942F-BEEEAE758CE5}"/>
              </a:ext>
            </a:extLst>
          </p:cNvPr>
          <p:cNvSpPr txBox="1"/>
          <p:nvPr/>
        </p:nvSpPr>
        <p:spPr>
          <a:xfrm>
            <a:off x="424543" y="5018314"/>
            <a:ext cx="78268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public string klein(string woord) {</a:t>
            </a:r>
          </a:p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	...</a:t>
            </a:r>
          </a:p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	return klein(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substr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(woord,1)) + woord[0].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toLower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5E376B92-C851-4CA8-A0F5-36FF0AC81639}"/>
              </a:ext>
            </a:extLst>
          </p:cNvPr>
          <p:cNvSpPr txBox="1"/>
          <p:nvPr/>
        </p:nvSpPr>
        <p:spPr>
          <a:xfrm>
            <a:off x="9006590" y="5572312"/>
            <a:ext cx="18118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b="1" dirty="0"/>
              <a:t>“achterstevoren”</a:t>
            </a:r>
            <a:endParaRPr lang="en-NL" b="1" dirty="0"/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25142B43-3CFB-4071-BCF1-629B185C0044}"/>
              </a:ext>
            </a:extLst>
          </p:cNvPr>
          <p:cNvSpPr txBox="1"/>
          <p:nvPr/>
        </p:nvSpPr>
        <p:spPr>
          <a:xfrm>
            <a:off x="9319239" y="3776170"/>
            <a:ext cx="1186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b="1" dirty="0"/>
              <a:t>“normaal”</a:t>
            </a:r>
            <a:endParaRPr lang="en-NL" b="1" dirty="0"/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DCE3F3BD-CBAB-4DB6-B32A-0140801B1EB2}"/>
              </a:ext>
            </a:extLst>
          </p:cNvPr>
          <p:cNvSpPr txBox="1"/>
          <p:nvPr/>
        </p:nvSpPr>
        <p:spPr>
          <a:xfrm>
            <a:off x="9006590" y="533400"/>
            <a:ext cx="22177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(BCD) + A</a:t>
            </a:r>
          </a:p>
          <a:p>
            <a:r>
              <a:rPr lang="nl-NL" dirty="0"/>
              <a:t>(CD) + B +A</a:t>
            </a:r>
          </a:p>
          <a:p>
            <a:r>
              <a:rPr lang="nl-NL" dirty="0"/>
              <a:t>(D) + C + B+ A</a:t>
            </a:r>
          </a:p>
          <a:p>
            <a:r>
              <a:rPr lang="nl-NL" dirty="0"/>
              <a:t>DCBA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830955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FB0A94-D26F-4696-B997-1DB8C43DA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Behandel het huidige element</a:t>
            </a:r>
            <a:endParaRPr lang="en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30C8FAC-C2CC-42AE-A0FE-4B08F38E46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800001"/>
            <a:ext cx="7794171" cy="342901"/>
          </a:xfrm>
        </p:spPr>
        <p:txBody>
          <a:bodyPr/>
          <a:lstStyle/>
          <a:p>
            <a:r>
              <a:rPr lang="nl-NL" dirty="0"/>
              <a:t>Wat moet je doen met het huidige element</a:t>
            </a:r>
            <a:endParaRPr lang="en-NL" dirty="0"/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F3415E5B-8B2C-4E0A-A41E-716BF55496F4}"/>
              </a:ext>
            </a:extLst>
          </p:cNvPr>
          <p:cNvSpPr txBox="1"/>
          <p:nvPr/>
        </p:nvSpPr>
        <p:spPr>
          <a:xfrm>
            <a:off x="0" y="2329543"/>
            <a:ext cx="6226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Som([1,2,3,4]) = som([1]) + som([2,3,4])</a:t>
            </a:r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AD4715BD-00D4-4392-8E58-E3C607859CC1}"/>
              </a:ext>
            </a:extLst>
          </p:cNvPr>
          <p:cNvSpPr txBox="1"/>
          <p:nvPr/>
        </p:nvSpPr>
        <p:spPr>
          <a:xfrm>
            <a:off x="1235528" y="3596620"/>
            <a:ext cx="38535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2800" b="1" dirty="0">
                <a:solidFill>
                  <a:schemeClr val="tx2">
                    <a:lumMod val="75000"/>
                  </a:schemeClr>
                </a:solidFill>
              </a:rPr>
              <a:t>Huidige Element</a:t>
            </a:r>
            <a:endParaRPr lang="en-NL" sz="28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6" name="Pijl: omlaag 5">
            <a:extLst>
              <a:ext uri="{FF2B5EF4-FFF2-40B4-BE49-F238E27FC236}">
                <a16:creationId xmlns:a16="http://schemas.microsoft.com/office/drawing/2014/main" id="{6B916426-F62B-42FC-A12A-8436553AB5EA}"/>
              </a:ext>
            </a:extLst>
          </p:cNvPr>
          <p:cNvSpPr/>
          <p:nvPr/>
        </p:nvSpPr>
        <p:spPr>
          <a:xfrm flipV="1">
            <a:off x="2993571" y="2698874"/>
            <a:ext cx="337458" cy="90429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" name="Tijdelijke aanduiding voor inhoud 2">
            <a:extLst>
              <a:ext uri="{FF2B5EF4-FFF2-40B4-BE49-F238E27FC236}">
                <a16:creationId xmlns:a16="http://schemas.microsoft.com/office/drawing/2014/main" id="{122E7C72-2BB2-44EF-8E85-831FA42BB130}"/>
              </a:ext>
            </a:extLst>
          </p:cNvPr>
          <p:cNvSpPr txBox="1">
            <a:spLocks/>
          </p:cNvSpPr>
          <p:nvPr/>
        </p:nvSpPr>
        <p:spPr>
          <a:xfrm>
            <a:off x="228600" y="4372198"/>
            <a:ext cx="3995057" cy="34290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4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2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80000"/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76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›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75000"/>
              <a:buFont typeface="Courier New" panose="02070309020205020404" pitchFamily="49" charset="0"/>
              <a:buChar char="o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som([1]) == 1</a:t>
            </a:r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46FD9B12-D95E-4447-99F4-650CA16E32FB}"/>
              </a:ext>
            </a:extLst>
          </p:cNvPr>
          <p:cNvSpPr txBox="1">
            <a:spLocks/>
          </p:cNvSpPr>
          <p:nvPr/>
        </p:nvSpPr>
        <p:spPr>
          <a:xfrm>
            <a:off x="228600" y="5017585"/>
            <a:ext cx="5758543" cy="34290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4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2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80000"/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76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›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75000"/>
              <a:buFont typeface="Courier New" panose="02070309020205020404" pitchFamily="49" charset="0"/>
              <a:buChar char="o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klein(“A”) == “A”.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toLower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() == “a”</a:t>
            </a:r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Tijdelijke aanduiding voor inhoud 2">
            <a:extLst>
              <a:ext uri="{FF2B5EF4-FFF2-40B4-BE49-F238E27FC236}">
                <a16:creationId xmlns:a16="http://schemas.microsoft.com/office/drawing/2014/main" id="{EAF12DDA-D1BB-4543-BB70-3EA2D704423F}"/>
              </a:ext>
            </a:extLst>
          </p:cNvPr>
          <p:cNvSpPr txBox="1">
            <a:spLocks/>
          </p:cNvSpPr>
          <p:nvPr/>
        </p:nvSpPr>
        <p:spPr>
          <a:xfrm>
            <a:off x="6226629" y="5073614"/>
            <a:ext cx="5268686" cy="230841"/>
          </a:xfrm>
          <a:prstGeom prst="rect">
            <a:avLst/>
          </a:prstGeom>
        </p:spPr>
        <p:txBody>
          <a:bodyPr vert="horz" lIns="0" tIns="0" rIns="0" bIns="0" rtlCol="0">
            <a:normAutofit fontScale="77500" lnSpcReduction="20000"/>
          </a:bodyPr>
          <a:lstStyle>
            <a:lvl1pPr marL="14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2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80000"/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76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›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75000"/>
              <a:buFont typeface="Courier New" panose="02070309020205020404" pitchFamily="49" charset="0"/>
              <a:buChar char="o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NL" dirty="0"/>
              <a:t>LET OP: het gaat hier om STRINGS en niet om losse CHAR!</a:t>
            </a:r>
            <a:endParaRPr lang="en-NL" dirty="0"/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F0D88638-E622-47A1-80E6-B92AF86E9570}"/>
              </a:ext>
            </a:extLst>
          </p:cNvPr>
          <p:cNvSpPr txBox="1"/>
          <p:nvPr/>
        </p:nvSpPr>
        <p:spPr>
          <a:xfrm>
            <a:off x="5987143" y="2329543"/>
            <a:ext cx="6226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Som([1,2,3,4]) = som(1) + som([2,3,4])</a:t>
            </a:r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6933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C405A79-833E-47B6-9CDE-73D4E0186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Bepaal resultaat</a:t>
            </a:r>
            <a:endParaRPr lang="en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4883F7E-7581-4F14-9367-EDE9BF9A0C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40000" y="1800002"/>
            <a:ext cx="8584381" cy="342900"/>
          </a:xfrm>
        </p:spPr>
        <p:txBody>
          <a:bodyPr/>
          <a:lstStyle/>
          <a:p>
            <a:r>
              <a:rPr lang="nl-NL" dirty="0"/>
              <a:t>Je roept dus NIET de functie aan voor het huidige element!</a:t>
            </a:r>
          </a:p>
          <a:p>
            <a:endParaRPr lang="en-NL" dirty="0"/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65453C2A-8EDB-4BB0-A689-E3F100D1C0F0}"/>
              </a:ext>
            </a:extLst>
          </p:cNvPr>
          <p:cNvSpPr txBox="1"/>
          <p:nvPr/>
        </p:nvSpPr>
        <p:spPr>
          <a:xfrm>
            <a:off x="402772" y="2314039"/>
            <a:ext cx="78268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public string klein(string woord) {</a:t>
            </a:r>
          </a:p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	...</a:t>
            </a:r>
          </a:p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	return klein(woord[0]) + klein(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substr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(woord,1));</a:t>
            </a:r>
          </a:p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Kruis 6">
            <a:extLst>
              <a:ext uri="{FF2B5EF4-FFF2-40B4-BE49-F238E27FC236}">
                <a16:creationId xmlns:a16="http://schemas.microsoft.com/office/drawing/2014/main" id="{81CB9956-D7F1-49BA-8219-9F0BD8028402}"/>
              </a:ext>
            </a:extLst>
          </p:cNvPr>
          <p:cNvSpPr/>
          <p:nvPr/>
        </p:nvSpPr>
        <p:spPr>
          <a:xfrm rot="2152293">
            <a:off x="2795637" y="2086888"/>
            <a:ext cx="1730829" cy="1654629"/>
          </a:xfrm>
          <a:prstGeom prst="plus">
            <a:avLst>
              <a:gd name="adj" fmla="val 42105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16ECEAFB-DB4B-4E7F-BB6B-3C7BE163E0A3}"/>
              </a:ext>
            </a:extLst>
          </p:cNvPr>
          <p:cNvSpPr txBox="1"/>
          <p:nvPr/>
        </p:nvSpPr>
        <p:spPr>
          <a:xfrm>
            <a:off x="500743" y="4669054"/>
            <a:ext cx="78268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public string klein(string woord) {</a:t>
            </a:r>
          </a:p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	...</a:t>
            </a:r>
          </a:p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	return woord[0].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toLower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() + klein(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substr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(woord,1));</a:t>
            </a:r>
          </a:p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3D-model 8" descr="Green checkmark">
                <a:extLst>
                  <a:ext uri="{FF2B5EF4-FFF2-40B4-BE49-F238E27FC236}">
                    <a16:creationId xmlns:a16="http://schemas.microsoft.com/office/drawing/2014/main" id="{35AC0CD5-A0F0-4490-BBE9-7F9ED4FAAFB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22256719"/>
                  </p:ext>
                </p:extLst>
              </p:nvPr>
            </p:nvGraphicFramePr>
            <p:xfrm>
              <a:off x="5428327" y="3327460"/>
              <a:ext cx="4161611" cy="3441218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4161611" cy="3441218"/>
                    </a:xfrm>
                    <a:prstGeom prst="rect">
                      <a:avLst/>
                    </a:prstGeom>
                  </am3d:spPr>
                  <am3d:camera>
                    <am3d:pos x="0" y="0" z="6563663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06523" d="1000000"/>
                    <am3d:preTrans dx="0" dy="-14800077" dz="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41866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3D-model 8" descr="Green checkmark">
                <a:extLst>
                  <a:ext uri="{FF2B5EF4-FFF2-40B4-BE49-F238E27FC236}">
                    <a16:creationId xmlns:a16="http://schemas.microsoft.com/office/drawing/2014/main" id="{35AC0CD5-A0F0-4490-BBE9-7F9ED4FAAFB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428327" y="3327460"/>
                <a:ext cx="4161611" cy="344121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03011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0" presetClass="entr" presetSubtype="12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sum"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20"/>
                                          </p:val>
                                        </p:tav>
                                        <p:tav tm="3330">
                                          <p:val>
                                            <p:fltVal val="-19.9349"/>
                                          </p:val>
                                        </p:tav>
                                        <p:tav tm="6660">
                                          <p:val>
                                            <p:fltVal val="-19.7456"/>
                                          </p:val>
                                        </p:tav>
                                        <p:tav tm="9990">
                                          <p:val>
                                            <p:fltVal val="-19.441"/>
                                          </p:val>
                                        </p:tav>
                                        <p:tav tm="13320">
                                          <p:val>
                                            <p:fltVal val="-19.0299"/>
                                          </p:val>
                                        </p:tav>
                                        <p:tav tm="16650">
                                          <p:val>
                                            <p:fltVal val="-18.5212"/>
                                          </p:val>
                                        </p:tav>
                                        <p:tav tm="19970">
                                          <p:val>
                                            <p:fltVal val="-17.9257"/>
                                          </p:val>
                                        </p:tav>
                                        <p:tav tm="23290">
                                          <p:val>
                                            <p:fltVal val="-17.2507"/>
                                          </p:val>
                                        </p:tav>
                                        <p:tav tm="26620">
                                          <p:val>
                                            <p:fltVal val="-16.5027"/>
                                          </p:val>
                                        </p:tav>
                                        <p:tav tm="29950">
                                          <p:val>
                                            <p:fltVal val="-15.6925"/>
                                          </p:val>
                                        </p:tav>
                                        <p:tav tm="33280">
                                          <p:val>
                                            <p:fltVal val="-14.829"/>
                                          </p:val>
                                        </p:tav>
                                        <p:tav tm="36610">
                                          <p:val>
                                            <p:fltVal val="-13.9209"/>
                                          </p:val>
                                        </p:tav>
                                        <p:tav tm="39940">
                                          <p:val>
                                            <p:fltVal val="-12.9772"/>
                                          </p:val>
                                        </p:tav>
                                        <p:tav tm="43270">
                                          <p:val>
                                            <p:fltVal val="-12.0068"/>
                                          </p:val>
                                        </p:tav>
                                        <p:tav tm="46600">
                                          <p:val>
                                            <p:fltVal val="-11.0184"/>
                                          </p:val>
                                        </p:tav>
                                        <p:tav tm="49930">
                                          <p:val>
                                            <p:fltVal val="-10.0209"/>
                                          </p:val>
                                        </p:tav>
                                        <p:tav tm="53250">
                                          <p:val>
                                            <p:fltVal val="-9.0263"/>
                                          </p:val>
                                        </p:tav>
                                        <p:tav tm="56580">
                                          <p:val>
                                            <p:fltVal val="-8.0373"/>
                                          </p:val>
                                        </p:tav>
                                        <p:tav tm="59900">
                                          <p:val>
                                            <p:fltVal val="-7.0688"/>
                                          </p:val>
                                        </p:tav>
                                        <p:tav tm="63220">
                                          <p:val>
                                            <p:fltVal val="-6.1264"/>
                                          </p:val>
                                        </p:tav>
                                        <p:tav tm="66540">
                                          <p:val>
                                            <p:fltVal val="-5.2189"/>
                                          </p:val>
                                        </p:tav>
                                        <p:tav tm="69870">
                                          <p:val>
                                            <p:fltVal val="-4.3528"/>
                                          </p:val>
                                        </p:tav>
                                        <p:tav tm="73190">
                                          <p:val>
                                            <p:fltVal val="-3.5418"/>
                                          </p:val>
                                        </p:tav>
                                        <p:tav tm="76510">
                                          <p:val>
                                            <p:fltVal val="-2.7922"/>
                                          </p:val>
                                        </p:tav>
                                        <p:tav tm="79830">
                                          <p:val>
                                            <p:fltVal val="-2.1127"/>
                                          </p:val>
                                        </p:tav>
                                        <p:tav tm="83160">
                                          <p:val>
                                            <p:fltVal val="-1.5104"/>
                                          </p:val>
                                        </p:tav>
                                        <p:tav tm="86480">
                                          <p:val>
                                            <p:fltVal val="-0.9978"/>
                                          </p:val>
                                        </p:tav>
                                        <p:tav tm="89800">
                                          <p:val>
                                            <p:fltVal val="-0.5817"/>
                                          </p:val>
                                        </p:tav>
                                        <p:tav tm="93120">
                                          <p:val>
                                            <p:fltVal val="-0.2709"/>
                                          </p:val>
                                        </p:tav>
                                        <p:tav tm="96450">
                                          <p:val>
                                            <p:fltVal val="-0.0738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animBg="1"/>
      <p:bldP spid="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DA21B9-3480-483D-ACF0-DEE5E65ED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Stoppen!</a:t>
            </a:r>
            <a:endParaRPr lang="en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CE97017-8C1A-4C5C-882F-CD27543A6A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1" y="1800002"/>
            <a:ext cx="9231086" cy="3109456"/>
          </a:xfrm>
        </p:spPr>
        <p:txBody>
          <a:bodyPr/>
          <a:lstStyle/>
          <a:p>
            <a:r>
              <a:rPr lang="nl-NL" dirty="0"/>
              <a:t>Hoe en wanneer stoppen?!</a:t>
            </a:r>
          </a:p>
          <a:p>
            <a:pPr lvl="1"/>
            <a:r>
              <a:rPr lang="nl-NL" dirty="0"/>
              <a:t>“Stopconditie”</a:t>
            </a:r>
          </a:p>
          <a:p>
            <a:r>
              <a:rPr lang="nl-NL" dirty="0"/>
              <a:t>Weet wanneer je “rest” leeg is ( ‘is op’)</a:t>
            </a:r>
          </a:p>
          <a:p>
            <a:pPr lvl="1"/>
            <a:r>
              <a:rPr lang="nl-NL" dirty="0"/>
              <a:t>Bij een lijst: een leeg element</a:t>
            </a:r>
          </a:p>
          <a:p>
            <a:pPr lvl="1"/>
            <a:r>
              <a:rPr lang="nl-NL" dirty="0"/>
              <a:t>Bij getallen: vaak getal == nul</a:t>
            </a:r>
          </a:p>
          <a:p>
            <a:endParaRPr lang="nl-NL" dirty="0"/>
          </a:p>
          <a:p>
            <a:r>
              <a:rPr lang="nl-NL" dirty="0"/>
              <a:t>Wat te doen bij stoppen?!</a:t>
            </a:r>
          </a:p>
          <a:p>
            <a:pPr lvl="1"/>
            <a:r>
              <a:rPr lang="nl-NL" dirty="0"/>
              <a:t>Bepaal een resultaat dat het resultaat niet beïnvloed!</a:t>
            </a:r>
          </a:p>
          <a:p>
            <a:pPr lvl="1"/>
            <a:r>
              <a:rPr lang="nl-NL" dirty="0"/>
              <a:t>Stop de recursie</a:t>
            </a:r>
            <a:endParaRPr lang="en-NL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3039BC92-095A-45ED-AFB9-3E6AD15605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2000" y="0"/>
            <a:ext cx="2654376" cy="4027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47734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1780D4-049B-4207-B58B-CB1C559A6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Stoppen maar!</a:t>
            </a:r>
            <a:endParaRPr lang="en-NL" dirty="0"/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B398114D-CB6E-4683-B44F-9B76DFDD8D8B}"/>
              </a:ext>
            </a:extLst>
          </p:cNvPr>
          <p:cNvSpPr txBox="1"/>
          <p:nvPr/>
        </p:nvSpPr>
        <p:spPr>
          <a:xfrm>
            <a:off x="163286" y="2013857"/>
            <a:ext cx="3668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“Martin” + “” == “Martin”</a:t>
            </a:r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256775A3-6B4A-44A5-A16F-0386F8EB5F3E}"/>
              </a:ext>
            </a:extLst>
          </p:cNvPr>
          <p:cNvSpPr txBox="1"/>
          <p:nvPr/>
        </p:nvSpPr>
        <p:spPr>
          <a:xfrm>
            <a:off x="163286" y="2513035"/>
            <a:ext cx="1589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7 + 0 == 7</a:t>
            </a:r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32425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DB2552-D317-4427-AFE0-DB42F74C9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Recept: Recursie is de lus!</a:t>
            </a:r>
            <a:endParaRPr lang="en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33C5A4A-9FBD-4E4D-823D-D234FEEDFF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40000" y="1800002"/>
            <a:ext cx="9334286" cy="3033256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nl-NL" dirty="0"/>
              <a:t>Wat is de stop-conditie</a:t>
            </a:r>
          </a:p>
          <a:p>
            <a:pPr marL="457200" indent="-457200">
              <a:buFont typeface="+mj-lt"/>
              <a:buAutoNum type="arabicPeriod"/>
            </a:pPr>
            <a:r>
              <a:rPr lang="nl-NL" dirty="0"/>
              <a:t>Wat geef ik terug als ik stop?</a:t>
            </a:r>
          </a:p>
          <a:p>
            <a:pPr marL="457200" indent="-457200">
              <a:buFont typeface="+mj-lt"/>
              <a:buAutoNum type="arabicPeriod"/>
            </a:pPr>
            <a:r>
              <a:rPr lang="nl-NL" dirty="0"/>
              <a:t>Wat is het huidige element?</a:t>
            </a:r>
          </a:p>
          <a:p>
            <a:pPr marL="457200" indent="-457200">
              <a:buFont typeface="+mj-lt"/>
              <a:buAutoNum type="arabicPeriod"/>
            </a:pPr>
            <a:r>
              <a:rPr lang="nl-NL" dirty="0"/>
              <a:t>Wat moet ik met dat element doen? </a:t>
            </a:r>
            <a:r>
              <a:rPr lang="nl-NL" dirty="0">
                <a:sym typeface="Wingdings" panose="05000000000000000000" pitchFamily="2" charset="2"/>
              </a:rPr>
              <a:t> </a:t>
            </a:r>
            <a:r>
              <a:rPr lang="nl-NL" sz="1800" i="1" dirty="0">
                <a:sym typeface="Wingdings" panose="05000000000000000000" pitchFamily="2" charset="2"/>
              </a:rPr>
              <a:t>Dit is de eigenlijke werking van je functie!</a:t>
            </a:r>
            <a:endParaRPr lang="nl-NL" i="1" dirty="0"/>
          </a:p>
          <a:p>
            <a:pPr marL="457200" indent="-457200">
              <a:buFont typeface="+mj-lt"/>
              <a:buAutoNum type="arabicPeriod"/>
            </a:pPr>
            <a:r>
              <a:rPr lang="nl-NL" dirty="0"/>
              <a:t>Bepaal het restant wat nog berekend moet worden</a:t>
            </a:r>
          </a:p>
          <a:p>
            <a:pPr marL="457200" indent="-457200">
              <a:buFont typeface="+mj-lt"/>
              <a:buAutoNum type="arabicPeriod"/>
            </a:pPr>
            <a:r>
              <a:rPr lang="nl-NL" dirty="0"/>
              <a:t>Roep de recursie aan met het restant als input</a:t>
            </a:r>
          </a:p>
          <a:p>
            <a:pPr marL="457200" indent="-457200">
              <a:buFont typeface="+mj-lt"/>
              <a:buAutoNum type="arabicPeriod"/>
            </a:pPr>
            <a:r>
              <a:rPr lang="nl-NL" dirty="0"/>
              <a:t>Vang het resultaat op van deze berekening (punt 6)</a:t>
            </a:r>
          </a:p>
          <a:p>
            <a:pPr marL="457200" indent="-457200">
              <a:buFont typeface="+mj-lt"/>
              <a:buAutoNum type="arabicPeriod"/>
            </a:pPr>
            <a:r>
              <a:rPr lang="nl-NL" dirty="0"/>
              <a:t>Combineer het resultaat van 4 en 7</a:t>
            </a:r>
          </a:p>
          <a:p>
            <a:pPr marL="457200" indent="-457200">
              <a:buFont typeface="+mj-lt"/>
              <a:buAutoNum type="arabicPeriod"/>
            </a:pPr>
            <a:r>
              <a:rPr lang="nl-NL" dirty="0"/>
              <a:t>Geef het resultaat van 8 terug via ‘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nl-NL" dirty="0"/>
              <a:t>’</a:t>
            </a:r>
          </a:p>
          <a:p>
            <a:endParaRPr lang="en-NL" dirty="0"/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933B1BBE-E03D-4F36-A601-713C401E29D9}"/>
              </a:ext>
            </a:extLst>
          </p:cNvPr>
          <p:cNvSpPr txBox="1"/>
          <p:nvPr/>
        </p:nvSpPr>
        <p:spPr>
          <a:xfrm>
            <a:off x="566057" y="5246914"/>
            <a:ext cx="7266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LET OP: in ‘normale’ recursie zit geen andere lus zoals </a:t>
            </a:r>
            <a:r>
              <a:rPr lang="nl-NL" dirty="0" err="1"/>
              <a:t>for</a:t>
            </a:r>
            <a:r>
              <a:rPr lang="nl-NL" dirty="0"/>
              <a:t>/</a:t>
            </a:r>
            <a:r>
              <a:rPr lang="nl-NL" dirty="0" err="1"/>
              <a:t>while</a:t>
            </a:r>
            <a:r>
              <a:rPr lang="nl-NL" dirty="0"/>
              <a:t>/</a:t>
            </a:r>
            <a:r>
              <a:rPr lang="nl-NL" dirty="0" err="1"/>
              <a:t>foreach</a:t>
            </a:r>
            <a:r>
              <a:rPr lang="nl-NL" dirty="0"/>
              <a:t> </a:t>
            </a:r>
            <a:r>
              <a:rPr lang="nl-NL" dirty="0" err="1"/>
              <a:t>etc</a:t>
            </a:r>
            <a:endParaRPr lang="en-NL" dirty="0"/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7AE0BBDA-82F2-4B1E-9991-BD7213345A4F}"/>
              </a:ext>
            </a:extLst>
          </p:cNvPr>
          <p:cNvSpPr txBox="1"/>
          <p:nvPr/>
        </p:nvSpPr>
        <p:spPr>
          <a:xfrm>
            <a:off x="4278086" y="5593674"/>
            <a:ext cx="31617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Bij backtracking met recursie kan dat wel</a:t>
            </a:r>
            <a:endParaRPr lang="en-NL" sz="1400" dirty="0"/>
          </a:p>
        </p:txBody>
      </p:sp>
    </p:spTree>
    <p:extLst>
      <p:ext uri="{BB962C8B-B14F-4D97-AF65-F5344CB8AC3E}">
        <p14:creationId xmlns:p14="http://schemas.microsoft.com/office/powerpoint/2010/main" val="7684849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439E8D1F-7281-4C36-BD94-2141435A6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Objecten </a:t>
            </a:r>
            <a:r>
              <a:rPr lang="nl-NL" dirty="0" err="1"/>
              <a:t>Oriented</a:t>
            </a:r>
            <a:r>
              <a:rPr lang="nl-NL" dirty="0"/>
              <a:t> Programming</a:t>
            </a:r>
            <a:endParaRPr lang="en-NL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7A73720D-4A95-4A6F-A91E-68C151C74B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/>
              <a:t>Classes</a:t>
            </a:r>
          </a:p>
          <a:p>
            <a:r>
              <a:rPr lang="nl-NL" dirty="0" err="1"/>
              <a:t>Inheritance</a:t>
            </a:r>
            <a:endParaRPr lang="nl-NL" dirty="0"/>
          </a:p>
          <a:p>
            <a:r>
              <a:rPr lang="nl-NL" dirty="0" err="1"/>
              <a:t>Overloading</a:t>
            </a:r>
            <a:r>
              <a:rPr lang="nl-NL" dirty="0"/>
              <a:t> / </a:t>
            </a:r>
            <a:r>
              <a:rPr lang="nl-NL" dirty="0" err="1"/>
              <a:t>Virtuals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2954938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>
            <a:extLst>
              <a:ext uri="{FF2B5EF4-FFF2-40B4-BE49-F238E27FC236}">
                <a16:creationId xmlns:a16="http://schemas.microsoft.com/office/drawing/2014/main" id="{21D09418-1F49-45E0-AFED-2278BBABE004}"/>
              </a:ext>
            </a:extLst>
          </p:cNvPr>
          <p:cNvSpPr txBox="1"/>
          <p:nvPr/>
        </p:nvSpPr>
        <p:spPr>
          <a:xfrm>
            <a:off x="1164771" y="1763486"/>
            <a:ext cx="10776858" cy="4154984"/>
          </a:xfrm>
          <a:prstGeom prst="rect">
            <a:avLst/>
          </a:prstGeom>
          <a:noFill/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  <p:txBody>
          <a:bodyPr wrap="square" rtlCol="0">
            <a:spAutoFit/>
          </a:bodyPr>
          <a:lstStyle/>
          <a:p>
            <a:pPr algn="ctr"/>
            <a:r>
              <a:rPr lang="nl-NL" sz="6600" dirty="0">
                <a:latin typeface="Agency FB" panose="020B0503020202020204" pitchFamily="34" charset="0"/>
              </a:rPr>
              <a:t>Basiskennis</a:t>
            </a:r>
          </a:p>
          <a:p>
            <a:pPr algn="ctr"/>
            <a:r>
              <a:rPr lang="nl-NL" sz="6600" dirty="0">
                <a:latin typeface="Agency FB" panose="020B0503020202020204" pitchFamily="34" charset="0"/>
              </a:rPr>
              <a:t>Value </a:t>
            </a:r>
            <a:r>
              <a:rPr lang="nl-NL" sz="6600" dirty="0" err="1">
                <a:latin typeface="Agency FB" panose="020B0503020202020204" pitchFamily="34" charset="0"/>
              </a:rPr>
              <a:t>vs</a:t>
            </a:r>
            <a:r>
              <a:rPr lang="nl-NL" sz="6600" dirty="0">
                <a:latin typeface="Agency FB" panose="020B0503020202020204" pitchFamily="34" charset="0"/>
              </a:rPr>
              <a:t> Reference Types</a:t>
            </a:r>
          </a:p>
          <a:p>
            <a:pPr algn="ctr"/>
            <a:r>
              <a:rPr lang="nl-NL" sz="6600" dirty="0" err="1">
                <a:latin typeface="Agency FB" panose="020B0503020202020204" pitchFamily="34" charset="0"/>
              </a:rPr>
              <a:t>Functions</a:t>
            </a:r>
            <a:r>
              <a:rPr lang="nl-NL" sz="6600" dirty="0">
                <a:latin typeface="Agency FB" panose="020B0503020202020204" pitchFamily="34" charset="0"/>
              </a:rPr>
              <a:t> / </a:t>
            </a:r>
            <a:r>
              <a:rPr lang="nl-NL" sz="6600" dirty="0" err="1">
                <a:latin typeface="Agency FB" panose="020B0503020202020204" pitchFamily="34" charset="0"/>
              </a:rPr>
              <a:t>Methods</a:t>
            </a:r>
            <a:r>
              <a:rPr lang="nl-NL" sz="6600" dirty="0">
                <a:latin typeface="Agency FB" panose="020B0503020202020204" pitchFamily="34" charset="0"/>
              </a:rPr>
              <a:t> – Stack</a:t>
            </a:r>
          </a:p>
          <a:p>
            <a:pPr algn="ctr"/>
            <a:r>
              <a:rPr lang="nl-NL" sz="6600" dirty="0">
                <a:latin typeface="Agency FB" panose="020B0503020202020204" pitchFamily="34" charset="0"/>
              </a:rPr>
              <a:t>Memory </a:t>
            </a:r>
            <a:r>
              <a:rPr lang="nl-NL" sz="6600" dirty="0" err="1">
                <a:latin typeface="Agency FB" panose="020B0503020202020204" pitchFamily="34" charset="0"/>
              </a:rPr>
              <a:t>Representation</a:t>
            </a:r>
            <a:endParaRPr lang="en-NL" sz="6600" dirty="0"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32484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vak 3">
            <a:extLst>
              <a:ext uri="{FF2B5EF4-FFF2-40B4-BE49-F238E27FC236}">
                <a16:creationId xmlns:a16="http://schemas.microsoft.com/office/drawing/2014/main" id="{AF3CDD27-D3D3-47E1-8971-D04D05543DAD}"/>
              </a:ext>
            </a:extLst>
          </p:cNvPr>
          <p:cNvSpPr txBox="1"/>
          <p:nvPr/>
        </p:nvSpPr>
        <p:spPr>
          <a:xfrm>
            <a:off x="2491455" y="1690062"/>
            <a:ext cx="7209089" cy="3477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sz="4400" dirty="0"/>
              <a:t>Waarom heet dit </a:t>
            </a:r>
          </a:p>
          <a:p>
            <a:pPr algn="ctr"/>
            <a:r>
              <a:rPr lang="nl-NL" sz="4400" dirty="0"/>
              <a:t>Object </a:t>
            </a:r>
            <a:r>
              <a:rPr lang="nl-NL" sz="4400" dirty="0" err="1"/>
              <a:t>Oriented</a:t>
            </a:r>
            <a:r>
              <a:rPr lang="nl-NL" sz="4400" dirty="0"/>
              <a:t> Programming </a:t>
            </a:r>
          </a:p>
          <a:p>
            <a:pPr algn="ctr"/>
            <a:r>
              <a:rPr lang="nl-NL" sz="4400" dirty="0"/>
              <a:t>als je </a:t>
            </a:r>
          </a:p>
          <a:p>
            <a:pPr algn="ctr"/>
            <a:r>
              <a:rPr lang="nl-NL" sz="4400" dirty="0"/>
              <a:t>Classes </a:t>
            </a:r>
          </a:p>
          <a:p>
            <a:pPr algn="ctr"/>
            <a:r>
              <a:rPr lang="nl-NL" sz="4400" dirty="0"/>
              <a:t>ontwerpt en bouwt?</a:t>
            </a:r>
            <a:endParaRPr lang="en-NL" sz="4400" dirty="0"/>
          </a:p>
        </p:txBody>
      </p:sp>
    </p:spTree>
    <p:extLst>
      <p:ext uri="{BB962C8B-B14F-4D97-AF65-F5344CB8AC3E}">
        <p14:creationId xmlns:p14="http://schemas.microsoft.com/office/powerpoint/2010/main" val="7993889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0765BAB-BD69-4EA9-A845-0D0F14435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Klassen</a:t>
            </a:r>
            <a:endParaRPr lang="en-NL" dirty="0"/>
          </a:p>
        </p:txBody>
      </p:sp>
      <p:grpSp>
        <p:nvGrpSpPr>
          <p:cNvPr id="60" name="Groep 59">
            <a:extLst>
              <a:ext uri="{FF2B5EF4-FFF2-40B4-BE49-F238E27FC236}">
                <a16:creationId xmlns:a16="http://schemas.microsoft.com/office/drawing/2014/main" id="{FFF4DB94-9EB1-4733-ADA5-536CEA868A6E}"/>
              </a:ext>
            </a:extLst>
          </p:cNvPr>
          <p:cNvGrpSpPr/>
          <p:nvPr/>
        </p:nvGrpSpPr>
        <p:grpSpPr>
          <a:xfrm>
            <a:off x="326521" y="1817914"/>
            <a:ext cx="3642586" cy="1033362"/>
            <a:chOff x="326521" y="1817914"/>
            <a:chExt cx="3642586" cy="1033362"/>
          </a:xfrm>
        </p:grpSpPr>
        <p:sp>
          <p:nvSpPr>
            <p:cNvPr id="4" name="Tekstvak 3">
              <a:extLst>
                <a:ext uri="{FF2B5EF4-FFF2-40B4-BE49-F238E27FC236}">
                  <a16:creationId xmlns:a16="http://schemas.microsoft.com/office/drawing/2014/main" id="{2C08B6F2-CE4F-4C57-9B3F-A0578184D53F}"/>
                </a:ext>
              </a:extLst>
            </p:cNvPr>
            <p:cNvSpPr txBox="1"/>
            <p:nvPr/>
          </p:nvSpPr>
          <p:spPr>
            <a:xfrm>
              <a:off x="1814774" y="1817914"/>
              <a:ext cx="8252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dirty="0"/>
                <a:t>“Auto”</a:t>
              </a:r>
              <a:endParaRPr lang="en-NL" dirty="0"/>
            </a:p>
          </p:txBody>
        </p:sp>
        <p:sp>
          <p:nvSpPr>
            <p:cNvPr id="7" name="Tekstvak 6">
              <a:extLst>
                <a:ext uri="{FF2B5EF4-FFF2-40B4-BE49-F238E27FC236}">
                  <a16:creationId xmlns:a16="http://schemas.microsoft.com/office/drawing/2014/main" id="{421FCFFF-8324-491B-8117-5087851A2F9B}"/>
                </a:ext>
              </a:extLst>
            </p:cNvPr>
            <p:cNvSpPr txBox="1"/>
            <p:nvPr/>
          </p:nvSpPr>
          <p:spPr>
            <a:xfrm>
              <a:off x="326521" y="2481944"/>
              <a:ext cx="10876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dirty="0"/>
                <a:t>Elektrisch</a:t>
              </a:r>
              <a:endParaRPr lang="en-NL" dirty="0"/>
            </a:p>
          </p:txBody>
        </p:sp>
        <p:sp>
          <p:nvSpPr>
            <p:cNvPr id="8" name="Tekstvak 7">
              <a:extLst>
                <a:ext uri="{FF2B5EF4-FFF2-40B4-BE49-F238E27FC236}">
                  <a16:creationId xmlns:a16="http://schemas.microsoft.com/office/drawing/2014/main" id="{C376C0D8-D127-47FE-97CA-91EE6AE587D4}"/>
                </a:ext>
              </a:extLst>
            </p:cNvPr>
            <p:cNvSpPr txBox="1"/>
            <p:nvPr/>
          </p:nvSpPr>
          <p:spPr>
            <a:xfrm>
              <a:off x="1850521" y="2481944"/>
              <a:ext cx="7537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dirty="0"/>
                <a:t>Diesel</a:t>
              </a:r>
              <a:endParaRPr lang="en-NL" dirty="0"/>
            </a:p>
          </p:txBody>
        </p:sp>
        <p:sp>
          <p:nvSpPr>
            <p:cNvPr id="10" name="Tekstvak 9">
              <a:extLst>
                <a:ext uri="{FF2B5EF4-FFF2-40B4-BE49-F238E27FC236}">
                  <a16:creationId xmlns:a16="http://schemas.microsoft.com/office/drawing/2014/main" id="{1A67F2CC-2A78-4835-8C0C-74D669FBF580}"/>
                </a:ext>
              </a:extLst>
            </p:cNvPr>
            <p:cNvSpPr txBox="1"/>
            <p:nvPr/>
          </p:nvSpPr>
          <p:spPr>
            <a:xfrm>
              <a:off x="3040648" y="2481944"/>
              <a:ext cx="9284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dirty="0"/>
                <a:t>Benzine</a:t>
              </a:r>
              <a:endParaRPr lang="en-NL" dirty="0"/>
            </a:p>
          </p:txBody>
        </p:sp>
        <p:cxnSp>
          <p:nvCxnSpPr>
            <p:cNvPr id="11" name="Rechte verbindingslijn met pijl 10">
              <a:extLst>
                <a:ext uri="{FF2B5EF4-FFF2-40B4-BE49-F238E27FC236}">
                  <a16:creationId xmlns:a16="http://schemas.microsoft.com/office/drawing/2014/main" id="{71D0B647-22C9-45ED-A2DD-F33D9464EE96}"/>
                </a:ext>
              </a:extLst>
            </p:cNvPr>
            <p:cNvCxnSpPr>
              <a:stCxn id="4" idx="2"/>
              <a:endCxn id="7" idx="0"/>
            </p:cNvCxnSpPr>
            <p:nvPr/>
          </p:nvCxnSpPr>
          <p:spPr>
            <a:xfrm flipH="1">
              <a:off x="870324" y="2187246"/>
              <a:ext cx="1357063" cy="29469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Rechte verbindingslijn met pijl 11">
              <a:extLst>
                <a:ext uri="{FF2B5EF4-FFF2-40B4-BE49-F238E27FC236}">
                  <a16:creationId xmlns:a16="http://schemas.microsoft.com/office/drawing/2014/main" id="{27683D94-654B-47E1-AFD8-9E101AE490A7}"/>
                </a:ext>
              </a:extLst>
            </p:cNvPr>
            <p:cNvCxnSpPr>
              <a:cxnSpLocks/>
              <a:stCxn id="4" idx="2"/>
              <a:endCxn id="8" idx="0"/>
            </p:cNvCxnSpPr>
            <p:nvPr/>
          </p:nvCxnSpPr>
          <p:spPr>
            <a:xfrm>
              <a:off x="2227387" y="2187246"/>
              <a:ext cx="0" cy="29469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Rechte verbindingslijn met pijl 14">
              <a:extLst>
                <a:ext uri="{FF2B5EF4-FFF2-40B4-BE49-F238E27FC236}">
                  <a16:creationId xmlns:a16="http://schemas.microsoft.com/office/drawing/2014/main" id="{0631B3E3-5FE5-4A27-931B-F6BF2FDC73D0}"/>
                </a:ext>
              </a:extLst>
            </p:cNvPr>
            <p:cNvCxnSpPr>
              <a:cxnSpLocks/>
              <a:stCxn id="4" idx="2"/>
              <a:endCxn id="10" idx="0"/>
            </p:cNvCxnSpPr>
            <p:nvPr/>
          </p:nvCxnSpPr>
          <p:spPr>
            <a:xfrm>
              <a:off x="2227387" y="2187246"/>
              <a:ext cx="1277491" cy="29469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ep 62">
            <a:extLst>
              <a:ext uri="{FF2B5EF4-FFF2-40B4-BE49-F238E27FC236}">
                <a16:creationId xmlns:a16="http://schemas.microsoft.com/office/drawing/2014/main" id="{D5E3F5A6-1CCB-4C0F-BAEE-E9A9F918D560}"/>
              </a:ext>
            </a:extLst>
          </p:cNvPr>
          <p:cNvGrpSpPr/>
          <p:nvPr/>
        </p:nvGrpSpPr>
        <p:grpSpPr>
          <a:xfrm>
            <a:off x="4580309" y="1817914"/>
            <a:ext cx="4619562" cy="1033362"/>
            <a:chOff x="4580309" y="1817914"/>
            <a:chExt cx="4619562" cy="1033362"/>
          </a:xfrm>
        </p:grpSpPr>
        <p:sp>
          <p:nvSpPr>
            <p:cNvPr id="18" name="Tekstvak 17">
              <a:extLst>
                <a:ext uri="{FF2B5EF4-FFF2-40B4-BE49-F238E27FC236}">
                  <a16:creationId xmlns:a16="http://schemas.microsoft.com/office/drawing/2014/main" id="{9AF15086-A325-4709-84A0-27F01CDB0B44}"/>
                </a:ext>
              </a:extLst>
            </p:cNvPr>
            <p:cNvSpPr txBox="1"/>
            <p:nvPr/>
          </p:nvSpPr>
          <p:spPr>
            <a:xfrm>
              <a:off x="6166572" y="1817914"/>
              <a:ext cx="18554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dirty="0"/>
                <a:t>“Vervoersmiddel”</a:t>
              </a:r>
              <a:endParaRPr lang="en-NL" dirty="0"/>
            </a:p>
          </p:txBody>
        </p:sp>
        <p:sp>
          <p:nvSpPr>
            <p:cNvPr id="19" name="Tekstvak 18">
              <a:extLst>
                <a:ext uri="{FF2B5EF4-FFF2-40B4-BE49-F238E27FC236}">
                  <a16:creationId xmlns:a16="http://schemas.microsoft.com/office/drawing/2014/main" id="{80A7DF39-5404-4C12-947C-6E79C9410D9F}"/>
                </a:ext>
              </a:extLst>
            </p:cNvPr>
            <p:cNvSpPr txBox="1"/>
            <p:nvPr/>
          </p:nvSpPr>
          <p:spPr>
            <a:xfrm>
              <a:off x="4580309" y="2481944"/>
              <a:ext cx="6360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dirty="0"/>
                <a:t>Auto</a:t>
              </a:r>
              <a:endParaRPr lang="en-NL" dirty="0"/>
            </a:p>
          </p:txBody>
        </p:sp>
        <p:sp>
          <p:nvSpPr>
            <p:cNvPr id="20" name="Tekstvak 19">
              <a:extLst>
                <a:ext uri="{FF2B5EF4-FFF2-40B4-BE49-F238E27FC236}">
                  <a16:creationId xmlns:a16="http://schemas.microsoft.com/office/drawing/2014/main" id="{0BFB6501-5A5C-4AD5-A2C2-9D6B06C4EB98}"/>
                </a:ext>
              </a:extLst>
            </p:cNvPr>
            <p:cNvSpPr txBox="1"/>
            <p:nvPr/>
          </p:nvSpPr>
          <p:spPr>
            <a:xfrm>
              <a:off x="6166572" y="2481944"/>
              <a:ext cx="6242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dirty="0"/>
                <a:t>Fiets</a:t>
              </a:r>
              <a:endParaRPr lang="en-NL" dirty="0"/>
            </a:p>
          </p:txBody>
        </p:sp>
        <p:sp>
          <p:nvSpPr>
            <p:cNvPr id="21" name="Tekstvak 20">
              <a:extLst>
                <a:ext uri="{FF2B5EF4-FFF2-40B4-BE49-F238E27FC236}">
                  <a16:creationId xmlns:a16="http://schemas.microsoft.com/office/drawing/2014/main" id="{082C7AEA-CA6A-49C8-8D3A-618F9A69F735}"/>
                </a:ext>
              </a:extLst>
            </p:cNvPr>
            <p:cNvSpPr txBox="1"/>
            <p:nvPr/>
          </p:nvSpPr>
          <p:spPr>
            <a:xfrm>
              <a:off x="7294436" y="2481944"/>
              <a:ext cx="7803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dirty="0"/>
                <a:t>Motor</a:t>
              </a:r>
              <a:endParaRPr lang="en-NL" dirty="0"/>
            </a:p>
          </p:txBody>
        </p:sp>
        <p:cxnSp>
          <p:nvCxnSpPr>
            <p:cNvPr id="22" name="Rechte verbindingslijn met pijl 21">
              <a:extLst>
                <a:ext uri="{FF2B5EF4-FFF2-40B4-BE49-F238E27FC236}">
                  <a16:creationId xmlns:a16="http://schemas.microsoft.com/office/drawing/2014/main" id="{477B6588-C790-4BE2-856B-F79D301DF6CB}"/>
                </a:ext>
              </a:extLst>
            </p:cNvPr>
            <p:cNvCxnSpPr>
              <a:stCxn id="18" idx="2"/>
              <a:endCxn id="19" idx="0"/>
            </p:cNvCxnSpPr>
            <p:nvPr/>
          </p:nvCxnSpPr>
          <p:spPr>
            <a:xfrm flipH="1">
              <a:off x="4898345" y="2187246"/>
              <a:ext cx="2195949" cy="29469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Rechte verbindingslijn met pijl 22">
              <a:extLst>
                <a:ext uri="{FF2B5EF4-FFF2-40B4-BE49-F238E27FC236}">
                  <a16:creationId xmlns:a16="http://schemas.microsoft.com/office/drawing/2014/main" id="{DDCE4D93-ED65-41F8-BA6F-C6284B413A00}"/>
                </a:ext>
              </a:extLst>
            </p:cNvPr>
            <p:cNvCxnSpPr>
              <a:cxnSpLocks/>
              <a:stCxn id="18" idx="2"/>
              <a:endCxn id="20" idx="0"/>
            </p:cNvCxnSpPr>
            <p:nvPr/>
          </p:nvCxnSpPr>
          <p:spPr>
            <a:xfrm flipH="1">
              <a:off x="6478709" y="2187246"/>
              <a:ext cx="615585" cy="29469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Rechte verbindingslijn met pijl 23">
              <a:extLst>
                <a:ext uri="{FF2B5EF4-FFF2-40B4-BE49-F238E27FC236}">
                  <a16:creationId xmlns:a16="http://schemas.microsoft.com/office/drawing/2014/main" id="{D1CDD632-CFC3-483F-BFD4-8686849EA415}"/>
                </a:ext>
              </a:extLst>
            </p:cNvPr>
            <p:cNvCxnSpPr>
              <a:cxnSpLocks/>
              <a:stCxn id="18" idx="2"/>
              <a:endCxn id="21" idx="0"/>
            </p:cNvCxnSpPr>
            <p:nvPr/>
          </p:nvCxnSpPr>
          <p:spPr>
            <a:xfrm>
              <a:off x="7094294" y="2187246"/>
              <a:ext cx="590313" cy="29469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kstvak 28">
              <a:extLst>
                <a:ext uri="{FF2B5EF4-FFF2-40B4-BE49-F238E27FC236}">
                  <a16:creationId xmlns:a16="http://schemas.microsoft.com/office/drawing/2014/main" id="{E69FDFE9-B6E9-4C9D-B0C6-D3CC4287CEC2}"/>
                </a:ext>
              </a:extLst>
            </p:cNvPr>
            <p:cNvSpPr txBox="1"/>
            <p:nvPr/>
          </p:nvSpPr>
          <p:spPr>
            <a:xfrm>
              <a:off x="8597718" y="2481944"/>
              <a:ext cx="6021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dirty="0"/>
                <a:t>Step</a:t>
              </a:r>
              <a:endParaRPr lang="en-NL" dirty="0"/>
            </a:p>
          </p:txBody>
        </p:sp>
        <p:cxnSp>
          <p:nvCxnSpPr>
            <p:cNvPr id="30" name="Rechte verbindingslijn met pijl 29">
              <a:extLst>
                <a:ext uri="{FF2B5EF4-FFF2-40B4-BE49-F238E27FC236}">
                  <a16:creationId xmlns:a16="http://schemas.microsoft.com/office/drawing/2014/main" id="{2CA566B8-8269-47C1-A498-C9386E1A5484}"/>
                </a:ext>
              </a:extLst>
            </p:cNvPr>
            <p:cNvCxnSpPr>
              <a:cxnSpLocks/>
              <a:stCxn id="18" idx="2"/>
              <a:endCxn id="29" idx="0"/>
            </p:cNvCxnSpPr>
            <p:nvPr/>
          </p:nvCxnSpPr>
          <p:spPr>
            <a:xfrm>
              <a:off x="7094294" y="2187246"/>
              <a:ext cx="1804501" cy="29469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Groep 60">
            <a:extLst>
              <a:ext uri="{FF2B5EF4-FFF2-40B4-BE49-F238E27FC236}">
                <a16:creationId xmlns:a16="http://schemas.microsoft.com/office/drawing/2014/main" id="{74A8D47E-401A-49DF-8FB7-4161DE46BD4E}"/>
              </a:ext>
            </a:extLst>
          </p:cNvPr>
          <p:cNvGrpSpPr/>
          <p:nvPr/>
        </p:nvGrpSpPr>
        <p:grpSpPr>
          <a:xfrm>
            <a:off x="1629716" y="3803024"/>
            <a:ext cx="2876520" cy="1191234"/>
            <a:chOff x="1629716" y="3803024"/>
            <a:chExt cx="2876520" cy="1191234"/>
          </a:xfrm>
        </p:grpSpPr>
        <p:sp>
          <p:nvSpPr>
            <p:cNvPr id="37" name="Tekstvak 36">
              <a:extLst>
                <a:ext uri="{FF2B5EF4-FFF2-40B4-BE49-F238E27FC236}">
                  <a16:creationId xmlns:a16="http://schemas.microsoft.com/office/drawing/2014/main" id="{32881D83-83DA-4E92-AD67-55EC1DDB4FAB}"/>
                </a:ext>
              </a:extLst>
            </p:cNvPr>
            <p:cNvSpPr txBox="1"/>
            <p:nvPr/>
          </p:nvSpPr>
          <p:spPr>
            <a:xfrm>
              <a:off x="1629716" y="3822059"/>
              <a:ext cx="7761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dirty="0"/>
                <a:t>Ouder</a:t>
              </a:r>
              <a:endParaRPr lang="en-NL" dirty="0"/>
            </a:p>
          </p:txBody>
        </p:sp>
        <p:sp>
          <p:nvSpPr>
            <p:cNvPr id="38" name="Tekstvak 37">
              <a:extLst>
                <a:ext uri="{FF2B5EF4-FFF2-40B4-BE49-F238E27FC236}">
                  <a16:creationId xmlns:a16="http://schemas.microsoft.com/office/drawing/2014/main" id="{4C1BF11E-6101-4181-9441-A7635A703416}"/>
                </a:ext>
              </a:extLst>
            </p:cNvPr>
            <p:cNvSpPr txBox="1"/>
            <p:nvPr/>
          </p:nvSpPr>
          <p:spPr>
            <a:xfrm>
              <a:off x="1717079" y="4608176"/>
              <a:ext cx="6014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dirty="0"/>
                <a:t>Kind</a:t>
              </a:r>
              <a:endParaRPr lang="en-NL" dirty="0"/>
            </a:p>
          </p:txBody>
        </p:sp>
        <p:cxnSp>
          <p:nvCxnSpPr>
            <p:cNvPr id="40" name="Rechte verbindingslijn met pijl 39">
              <a:extLst>
                <a:ext uri="{FF2B5EF4-FFF2-40B4-BE49-F238E27FC236}">
                  <a16:creationId xmlns:a16="http://schemas.microsoft.com/office/drawing/2014/main" id="{D12F55F5-55D5-4DD1-B84D-E2B90471039E}"/>
                </a:ext>
              </a:extLst>
            </p:cNvPr>
            <p:cNvCxnSpPr>
              <a:stCxn id="37" idx="2"/>
              <a:endCxn id="38" idx="0"/>
            </p:cNvCxnSpPr>
            <p:nvPr/>
          </p:nvCxnSpPr>
          <p:spPr>
            <a:xfrm flipH="1">
              <a:off x="2017803" y="4191391"/>
              <a:ext cx="1" cy="41678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kstvak 41">
              <a:extLst>
                <a:ext uri="{FF2B5EF4-FFF2-40B4-BE49-F238E27FC236}">
                  <a16:creationId xmlns:a16="http://schemas.microsoft.com/office/drawing/2014/main" id="{2CD70B6B-63D1-4FCE-B98F-A83038ACE443}"/>
                </a:ext>
              </a:extLst>
            </p:cNvPr>
            <p:cNvSpPr txBox="1"/>
            <p:nvPr/>
          </p:nvSpPr>
          <p:spPr>
            <a:xfrm>
              <a:off x="2811033" y="3822059"/>
              <a:ext cx="7981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dirty="0"/>
                <a:t>Parent</a:t>
              </a:r>
              <a:endParaRPr lang="en-NL" dirty="0"/>
            </a:p>
          </p:txBody>
        </p:sp>
        <p:sp>
          <p:nvSpPr>
            <p:cNvPr id="43" name="Tekstvak 42">
              <a:extLst>
                <a:ext uri="{FF2B5EF4-FFF2-40B4-BE49-F238E27FC236}">
                  <a16:creationId xmlns:a16="http://schemas.microsoft.com/office/drawing/2014/main" id="{CE12894A-D825-4E63-B306-D8EDD1D73A68}"/>
                </a:ext>
              </a:extLst>
            </p:cNvPr>
            <p:cNvSpPr txBox="1"/>
            <p:nvPr/>
          </p:nvSpPr>
          <p:spPr>
            <a:xfrm>
              <a:off x="2881341" y="4608176"/>
              <a:ext cx="6575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dirty="0"/>
                <a:t>Child</a:t>
              </a:r>
              <a:endParaRPr lang="en-NL" dirty="0"/>
            </a:p>
          </p:txBody>
        </p:sp>
        <p:cxnSp>
          <p:nvCxnSpPr>
            <p:cNvPr id="44" name="Rechte verbindingslijn met pijl 43">
              <a:extLst>
                <a:ext uri="{FF2B5EF4-FFF2-40B4-BE49-F238E27FC236}">
                  <a16:creationId xmlns:a16="http://schemas.microsoft.com/office/drawing/2014/main" id="{99386D0D-FED1-4233-973A-5D9ED02EBC22}"/>
                </a:ext>
              </a:extLst>
            </p:cNvPr>
            <p:cNvCxnSpPr>
              <a:stCxn id="42" idx="2"/>
              <a:endCxn id="43" idx="0"/>
            </p:cNvCxnSpPr>
            <p:nvPr/>
          </p:nvCxnSpPr>
          <p:spPr>
            <a:xfrm>
              <a:off x="3210117" y="4191391"/>
              <a:ext cx="0" cy="41678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kstvak 50">
              <a:extLst>
                <a:ext uri="{FF2B5EF4-FFF2-40B4-BE49-F238E27FC236}">
                  <a16:creationId xmlns:a16="http://schemas.microsoft.com/office/drawing/2014/main" id="{2808EFA8-F641-48E3-BE07-2D0D94911045}"/>
                </a:ext>
              </a:extLst>
            </p:cNvPr>
            <p:cNvSpPr txBox="1"/>
            <p:nvPr/>
          </p:nvSpPr>
          <p:spPr>
            <a:xfrm>
              <a:off x="3864714" y="3803024"/>
              <a:ext cx="6254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dirty="0"/>
                <a:t>Base</a:t>
              </a:r>
              <a:endParaRPr lang="en-NL" dirty="0"/>
            </a:p>
          </p:txBody>
        </p:sp>
        <p:sp>
          <p:nvSpPr>
            <p:cNvPr id="52" name="Tekstvak 51">
              <a:extLst>
                <a:ext uri="{FF2B5EF4-FFF2-40B4-BE49-F238E27FC236}">
                  <a16:creationId xmlns:a16="http://schemas.microsoft.com/office/drawing/2014/main" id="{450D4748-C52C-403C-9C4F-B49AA74EF8F5}"/>
                </a:ext>
              </a:extLst>
            </p:cNvPr>
            <p:cNvSpPr txBox="1"/>
            <p:nvPr/>
          </p:nvSpPr>
          <p:spPr>
            <a:xfrm>
              <a:off x="3848684" y="4624926"/>
              <a:ext cx="6575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dirty="0"/>
                <a:t>Child</a:t>
              </a:r>
              <a:endParaRPr lang="en-NL" dirty="0"/>
            </a:p>
          </p:txBody>
        </p:sp>
        <p:cxnSp>
          <p:nvCxnSpPr>
            <p:cNvPr id="53" name="Rechte verbindingslijn met pijl 52">
              <a:extLst>
                <a:ext uri="{FF2B5EF4-FFF2-40B4-BE49-F238E27FC236}">
                  <a16:creationId xmlns:a16="http://schemas.microsoft.com/office/drawing/2014/main" id="{FDF58589-6BD0-46B9-AE33-54A70AFDAF9E}"/>
                </a:ext>
              </a:extLst>
            </p:cNvPr>
            <p:cNvCxnSpPr>
              <a:stCxn id="51" idx="2"/>
              <a:endCxn id="52" idx="0"/>
            </p:cNvCxnSpPr>
            <p:nvPr/>
          </p:nvCxnSpPr>
          <p:spPr>
            <a:xfrm>
              <a:off x="4177460" y="4172356"/>
              <a:ext cx="0" cy="45257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ep 61">
            <a:extLst>
              <a:ext uri="{FF2B5EF4-FFF2-40B4-BE49-F238E27FC236}">
                <a16:creationId xmlns:a16="http://schemas.microsoft.com/office/drawing/2014/main" id="{DA320774-4023-4048-8826-3E0400DA7350}"/>
              </a:ext>
            </a:extLst>
          </p:cNvPr>
          <p:cNvGrpSpPr/>
          <p:nvPr/>
        </p:nvGrpSpPr>
        <p:grpSpPr>
          <a:xfrm>
            <a:off x="5823857" y="3915679"/>
            <a:ext cx="6204856" cy="1821092"/>
            <a:chOff x="5823857" y="3915679"/>
            <a:chExt cx="6204856" cy="1821092"/>
          </a:xfrm>
        </p:grpSpPr>
        <p:sp>
          <p:nvSpPr>
            <p:cNvPr id="55" name="Pijl: omlaag 54">
              <a:extLst>
                <a:ext uri="{FF2B5EF4-FFF2-40B4-BE49-F238E27FC236}">
                  <a16:creationId xmlns:a16="http://schemas.microsoft.com/office/drawing/2014/main" id="{FC079129-3A6C-440E-82FB-4444C09E3328}"/>
                </a:ext>
              </a:extLst>
            </p:cNvPr>
            <p:cNvSpPr/>
            <p:nvPr/>
          </p:nvSpPr>
          <p:spPr>
            <a:xfrm>
              <a:off x="5823857" y="4016829"/>
              <a:ext cx="457185" cy="1719942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56" name="Tekstvak 55">
              <a:extLst>
                <a:ext uri="{FF2B5EF4-FFF2-40B4-BE49-F238E27FC236}">
                  <a16:creationId xmlns:a16="http://schemas.microsoft.com/office/drawing/2014/main" id="{B2DD6D38-427E-42D2-B5B8-818736D2C564}"/>
                </a:ext>
              </a:extLst>
            </p:cNvPr>
            <p:cNvSpPr txBox="1"/>
            <p:nvPr/>
          </p:nvSpPr>
          <p:spPr>
            <a:xfrm>
              <a:off x="6344414" y="3915679"/>
              <a:ext cx="2090072" cy="13542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dirty="0"/>
                <a:t>Specialisatie:</a:t>
              </a:r>
              <a:br>
                <a:rPr lang="nl-NL" dirty="0"/>
              </a:br>
              <a:r>
                <a:rPr lang="nl-NL" sz="1600" i="1" dirty="0"/>
                <a:t>De klasse waar de pijl naar wijst is minder algemeen: deze is meer gespecialiseerd</a:t>
              </a:r>
              <a:endParaRPr lang="en-NL" i="1" dirty="0"/>
            </a:p>
          </p:txBody>
        </p:sp>
        <p:sp>
          <p:nvSpPr>
            <p:cNvPr id="57" name="Pijl: omlaag 56">
              <a:extLst>
                <a:ext uri="{FF2B5EF4-FFF2-40B4-BE49-F238E27FC236}">
                  <a16:creationId xmlns:a16="http://schemas.microsoft.com/office/drawing/2014/main" id="{8279101B-1DD7-4074-B99D-8962141EAD6F}"/>
                </a:ext>
              </a:extLst>
            </p:cNvPr>
            <p:cNvSpPr/>
            <p:nvPr/>
          </p:nvSpPr>
          <p:spPr>
            <a:xfrm rot="10800000">
              <a:off x="8670202" y="4016829"/>
              <a:ext cx="457185" cy="1719942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59" name="Tekstvak 58">
              <a:extLst>
                <a:ext uri="{FF2B5EF4-FFF2-40B4-BE49-F238E27FC236}">
                  <a16:creationId xmlns:a16="http://schemas.microsoft.com/office/drawing/2014/main" id="{77F8A165-9AFD-441A-888D-15703B10F0BC}"/>
                </a:ext>
              </a:extLst>
            </p:cNvPr>
            <p:cNvSpPr txBox="1"/>
            <p:nvPr/>
          </p:nvSpPr>
          <p:spPr>
            <a:xfrm>
              <a:off x="9310658" y="3915679"/>
              <a:ext cx="2718055" cy="16004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dirty="0"/>
                <a:t>Generalisatie:</a:t>
              </a:r>
              <a:br>
                <a:rPr lang="nl-NL" dirty="0"/>
              </a:br>
              <a:r>
                <a:rPr lang="nl-NL" sz="1600" i="1" dirty="0"/>
                <a:t>De klasse waar de pijl naar wijst is steeds algemener: deze heeft steeds meer kenmerken/functies die voor veel soorten gelden. </a:t>
              </a:r>
              <a:endParaRPr lang="en-NL" i="1" dirty="0"/>
            </a:p>
          </p:txBody>
        </p:sp>
      </p:grpSp>
    </p:spTree>
    <p:extLst>
      <p:ext uri="{BB962C8B-B14F-4D97-AF65-F5344CB8AC3E}">
        <p14:creationId xmlns:p14="http://schemas.microsoft.com/office/powerpoint/2010/main" val="902393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A39972A-E003-4EF3-9EDF-B004E61B67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Klassen en objecten</a:t>
            </a:r>
            <a:endParaRPr lang="en-NL" dirty="0"/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56DE7E08-AB95-4DB6-AB48-ED03C29DDAE3}"/>
              </a:ext>
            </a:extLst>
          </p:cNvPr>
          <p:cNvSpPr txBox="1"/>
          <p:nvPr/>
        </p:nvSpPr>
        <p:spPr>
          <a:xfrm>
            <a:off x="598714" y="2397948"/>
            <a:ext cx="1099457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4000" dirty="0"/>
              <a:t>Een </a:t>
            </a:r>
            <a:r>
              <a:rPr lang="nl-NL" sz="4000" b="1" dirty="0"/>
              <a:t>klasse</a:t>
            </a:r>
            <a:r>
              <a:rPr lang="nl-NL" sz="4000" dirty="0"/>
              <a:t> is een soort </a:t>
            </a:r>
            <a:r>
              <a:rPr lang="nl-NL" sz="4000" b="1" dirty="0"/>
              <a:t>sjabloon</a:t>
            </a:r>
            <a:r>
              <a:rPr lang="nl-NL" sz="4000" dirty="0"/>
              <a:t>: </a:t>
            </a:r>
          </a:p>
          <a:p>
            <a:pPr algn="ctr"/>
            <a:r>
              <a:rPr lang="nl-NL" sz="4000" dirty="0"/>
              <a:t>Als je het gebruikt </a:t>
            </a:r>
          </a:p>
          <a:p>
            <a:pPr algn="ctr"/>
            <a:r>
              <a:rPr lang="nl-NL" sz="4000" dirty="0"/>
              <a:t>wordt er in het geheugen op basis van dat sjabloon </a:t>
            </a:r>
          </a:p>
          <a:p>
            <a:pPr algn="ctr"/>
            <a:r>
              <a:rPr lang="nl-NL" sz="4000" dirty="0"/>
              <a:t>een </a:t>
            </a:r>
            <a:r>
              <a:rPr lang="nl-NL" sz="4000" b="1" dirty="0"/>
              <a:t>object</a:t>
            </a:r>
            <a:r>
              <a:rPr lang="nl-NL" sz="4000" dirty="0"/>
              <a:t> gemaakt. </a:t>
            </a:r>
            <a:endParaRPr lang="en-NL" sz="4000" dirty="0"/>
          </a:p>
        </p:txBody>
      </p:sp>
    </p:spTree>
    <p:extLst>
      <p:ext uri="{BB962C8B-B14F-4D97-AF65-F5344CB8AC3E}">
        <p14:creationId xmlns:p14="http://schemas.microsoft.com/office/powerpoint/2010/main" val="27625409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jl: omlaag 5">
            <a:extLst>
              <a:ext uri="{FF2B5EF4-FFF2-40B4-BE49-F238E27FC236}">
                <a16:creationId xmlns:a16="http://schemas.microsoft.com/office/drawing/2014/main" id="{23B4526F-3BAE-4D17-BDFD-47FF1D2F38FA}"/>
              </a:ext>
            </a:extLst>
          </p:cNvPr>
          <p:cNvSpPr/>
          <p:nvPr/>
        </p:nvSpPr>
        <p:spPr>
          <a:xfrm rot="8558589">
            <a:off x="2215242" y="2548707"/>
            <a:ext cx="511628" cy="145578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3426950-6D42-4CFA-91AB-CB3BBCE48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New!</a:t>
            </a:r>
            <a:endParaRPr lang="en-NL" dirty="0"/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C80602DF-0622-4BB5-8AE5-82FA7AF4408F}"/>
              </a:ext>
            </a:extLst>
          </p:cNvPr>
          <p:cNvSpPr txBox="1"/>
          <p:nvPr/>
        </p:nvSpPr>
        <p:spPr>
          <a:xfrm>
            <a:off x="337457" y="2318656"/>
            <a:ext cx="36467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class Auto {</a:t>
            </a:r>
          </a:p>
          <a:p>
            <a:r>
              <a:rPr 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string naam;</a:t>
            </a:r>
          </a:p>
          <a:p>
            <a:r>
              <a:rPr 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NL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736889EB-F21B-4488-B9E2-7FAA695AE1A0}"/>
              </a:ext>
            </a:extLst>
          </p:cNvPr>
          <p:cNvSpPr txBox="1"/>
          <p:nvPr/>
        </p:nvSpPr>
        <p:spPr>
          <a:xfrm>
            <a:off x="5682342" y="2318656"/>
            <a:ext cx="55420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maakAuto</a:t>
            </a:r>
            <a:r>
              <a:rPr 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(){</a:t>
            </a:r>
          </a:p>
          <a:p>
            <a:r>
              <a:rPr 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nl-NL" sz="24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Auto</a:t>
            </a:r>
            <a:r>
              <a:rPr 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sz="2400" dirty="0" err="1">
                <a:highlight>
                  <a:srgbClr val="00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xyz</a:t>
            </a:r>
            <a:r>
              <a:rPr 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nl-NL" sz="2400" dirty="0">
                <a:solidFill>
                  <a:schemeClr val="bg1"/>
                </a:solidFill>
                <a:highlight>
                  <a:srgbClr val="0000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new Auto();</a:t>
            </a:r>
          </a:p>
          <a:p>
            <a:r>
              <a:rPr 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NL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F513A9DE-8032-4C30-8861-F7986C7359F5}"/>
              </a:ext>
            </a:extLst>
          </p:cNvPr>
          <p:cNvSpPr txBox="1"/>
          <p:nvPr/>
        </p:nvSpPr>
        <p:spPr>
          <a:xfrm>
            <a:off x="2326169" y="4010404"/>
            <a:ext cx="1579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Klasse (“class”)</a:t>
            </a:r>
            <a:endParaRPr lang="en-NL" dirty="0"/>
          </a:p>
        </p:txBody>
      </p:sp>
      <p:sp>
        <p:nvSpPr>
          <p:cNvPr id="8" name="Pijl: omlaag 7">
            <a:extLst>
              <a:ext uri="{FF2B5EF4-FFF2-40B4-BE49-F238E27FC236}">
                <a16:creationId xmlns:a16="http://schemas.microsoft.com/office/drawing/2014/main" id="{C34B1C5C-CF4E-40F6-9783-A10AF8B19407}"/>
              </a:ext>
            </a:extLst>
          </p:cNvPr>
          <p:cNvSpPr/>
          <p:nvPr/>
        </p:nvSpPr>
        <p:spPr>
          <a:xfrm rot="10800000">
            <a:off x="6197404" y="3129999"/>
            <a:ext cx="511628" cy="1455786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FE8F45AC-2335-4AD5-9F5C-DE5795145A5F}"/>
              </a:ext>
            </a:extLst>
          </p:cNvPr>
          <p:cNvSpPr txBox="1"/>
          <p:nvPr/>
        </p:nvSpPr>
        <p:spPr>
          <a:xfrm>
            <a:off x="5682342" y="4570037"/>
            <a:ext cx="1441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Type (= Auto)</a:t>
            </a:r>
            <a:endParaRPr lang="en-NL" dirty="0"/>
          </a:p>
        </p:txBody>
      </p:sp>
      <p:sp>
        <p:nvSpPr>
          <p:cNvPr id="10" name="Pijl: omlaag 9">
            <a:extLst>
              <a:ext uri="{FF2B5EF4-FFF2-40B4-BE49-F238E27FC236}">
                <a16:creationId xmlns:a16="http://schemas.microsoft.com/office/drawing/2014/main" id="{E8B60026-51E6-44EA-82BF-C5CAF8F4928C}"/>
              </a:ext>
            </a:extLst>
          </p:cNvPr>
          <p:cNvSpPr/>
          <p:nvPr/>
        </p:nvSpPr>
        <p:spPr>
          <a:xfrm rot="10800000">
            <a:off x="7107642" y="3107042"/>
            <a:ext cx="511628" cy="1922157"/>
          </a:xfrm>
          <a:prstGeom prst="down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1" name="Tekstvak 10">
            <a:extLst>
              <a:ext uri="{FF2B5EF4-FFF2-40B4-BE49-F238E27FC236}">
                <a16:creationId xmlns:a16="http://schemas.microsoft.com/office/drawing/2014/main" id="{A7B1BF2B-EB69-4E69-8730-0ABB25F6C0FC}"/>
              </a:ext>
            </a:extLst>
          </p:cNvPr>
          <p:cNvSpPr txBox="1"/>
          <p:nvPr/>
        </p:nvSpPr>
        <p:spPr>
          <a:xfrm>
            <a:off x="6669070" y="5077774"/>
            <a:ext cx="15905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err="1"/>
              <a:t>Variabelenaam</a:t>
            </a:r>
            <a:endParaRPr lang="en-NL" dirty="0"/>
          </a:p>
        </p:txBody>
      </p:sp>
      <p:sp>
        <p:nvSpPr>
          <p:cNvPr id="12" name="Pijl: omlaag 11">
            <a:extLst>
              <a:ext uri="{FF2B5EF4-FFF2-40B4-BE49-F238E27FC236}">
                <a16:creationId xmlns:a16="http://schemas.microsoft.com/office/drawing/2014/main" id="{F47B2153-D01D-4786-9EEA-43121427532E}"/>
              </a:ext>
            </a:extLst>
          </p:cNvPr>
          <p:cNvSpPr/>
          <p:nvPr/>
        </p:nvSpPr>
        <p:spPr>
          <a:xfrm rot="10800000">
            <a:off x="8744661" y="3609353"/>
            <a:ext cx="511628" cy="132712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3" name="Tekstvak 12">
            <a:extLst>
              <a:ext uri="{FF2B5EF4-FFF2-40B4-BE49-F238E27FC236}">
                <a16:creationId xmlns:a16="http://schemas.microsoft.com/office/drawing/2014/main" id="{F1E666E5-4F3A-4105-B737-92716FC1104E}"/>
              </a:ext>
            </a:extLst>
          </p:cNvPr>
          <p:cNvSpPr txBox="1"/>
          <p:nvPr/>
        </p:nvSpPr>
        <p:spPr>
          <a:xfrm>
            <a:off x="8453361" y="4946901"/>
            <a:ext cx="1206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Initialisatie</a:t>
            </a:r>
            <a:endParaRPr lang="en-NL" dirty="0"/>
          </a:p>
        </p:txBody>
      </p:sp>
      <p:sp>
        <p:nvSpPr>
          <p:cNvPr id="14" name="Tekstvak 13">
            <a:extLst>
              <a:ext uri="{FF2B5EF4-FFF2-40B4-BE49-F238E27FC236}">
                <a16:creationId xmlns:a16="http://schemas.microsoft.com/office/drawing/2014/main" id="{4E51906C-A164-41EA-9D35-C41D0250C687}"/>
              </a:ext>
            </a:extLst>
          </p:cNvPr>
          <p:cNvSpPr txBox="1"/>
          <p:nvPr/>
        </p:nvSpPr>
        <p:spPr>
          <a:xfrm>
            <a:off x="5795913" y="5734140"/>
            <a:ext cx="36467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maakInt</a:t>
            </a:r>
            <a:r>
              <a:rPr 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(){</a:t>
            </a:r>
          </a:p>
          <a:p>
            <a:r>
              <a:rPr 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nl-NL" sz="24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sz="2400" dirty="0">
                <a:highlight>
                  <a:srgbClr val="00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abc</a:t>
            </a:r>
            <a:r>
              <a:rPr 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nl-NL" sz="2400" dirty="0">
                <a:solidFill>
                  <a:schemeClr val="bg1"/>
                </a:solidFill>
                <a:highlight>
                  <a:srgbClr val="0000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NL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6" name="Tekstvak 15">
            <a:extLst>
              <a:ext uri="{FF2B5EF4-FFF2-40B4-BE49-F238E27FC236}">
                <a16:creationId xmlns:a16="http://schemas.microsoft.com/office/drawing/2014/main" id="{B178DF57-EDB8-4723-A71A-DB9C2B21AB7B}"/>
              </a:ext>
            </a:extLst>
          </p:cNvPr>
          <p:cNvSpPr txBox="1"/>
          <p:nvPr/>
        </p:nvSpPr>
        <p:spPr>
          <a:xfrm rot="5400000">
            <a:off x="8626626" y="2057176"/>
            <a:ext cx="101263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6600" dirty="0"/>
              <a:t>}</a:t>
            </a:r>
            <a:endParaRPr lang="en-NL" sz="16600" dirty="0"/>
          </a:p>
        </p:txBody>
      </p:sp>
    </p:spTree>
    <p:extLst>
      <p:ext uri="{BB962C8B-B14F-4D97-AF65-F5344CB8AC3E}">
        <p14:creationId xmlns:p14="http://schemas.microsoft.com/office/powerpoint/2010/main" val="509606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0F9BAF-DD20-4C24-9D25-401B58D33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Constructor</a:t>
            </a:r>
            <a:endParaRPr lang="en-NL" dirty="0"/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810C8212-763C-4FB2-A52D-A5B73BBF04E5}"/>
              </a:ext>
            </a:extLst>
          </p:cNvPr>
          <p:cNvSpPr txBox="1"/>
          <p:nvPr/>
        </p:nvSpPr>
        <p:spPr>
          <a:xfrm>
            <a:off x="2421275" y="1611086"/>
            <a:ext cx="7349449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sz="4000" dirty="0"/>
              <a:t>Een </a:t>
            </a:r>
            <a:r>
              <a:rPr lang="nl-NL" sz="4000" b="1" dirty="0" err="1"/>
              <a:t>constructor</a:t>
            </a:r>
            <a:r>
              <a:rPr lang="nl-NL" sz="4000" dirty="0"/>
              <a:t> </a:t>
            </a:r>
          </a:p>
          <a:p>
            <a:pPr algn="ctr"/>
            <a:r>
              <a:rPr lang="nl-NL" sz="4000" dirty="0"/>
              <a:t>‘bouwt’ (‘</a:t>
            </a:r>
            <a:r>
              <a:rPr lang="nl-NL" sz="4000" i="1" dirty="0" err="1"/>
              <a:t>to</a:t>
            </a:r>
            <a:r>
              <a:rPr lang="nl-NL" sz="4000" i="1" dirty="0"/>
              <a:t> construct</a:t>
            </a:r>
            <a:r>
              <a:rPr lang="nl-NL" sz="4000" dirty="0"/>
              <a:t>’) </a:t>
            </a:r>
          </a:p>
          <a:p>
            <a:pPr algn="ctr"/>
            <a:r>
              <a:rPr lang="nl-NL" sz="4000" dirty="0"/>
              <a:t>een </a:t>
            </a:r>
            <a:r>
              <a:rPr lang="nl-NL" sz="4000" b="1" dirty="0"/>
              <a:t>object</a:t>
            </a:r>
            <a:r>
              <a:rPr lang="nl-NL" sz="4000" dirty="0"/>
              <a:t> </a:t>
            </a:r>
          </a:p>
          <a:p>
            <a:pPr algn="ctr"/>
            <a:r>
              <a:rPr lang="nl-NL" sz="4000" dirty="0"/>
              <a:t>in het geheugen </a:t>
            </a:r>
          </a:p>
          <a:p>
            <a:pPr algn="ctr"/>
            <a:r>
              <a:rPr lang="nl-NL" sz="4000" dirty="0"/>
              <a:t>op basis van het sjabloon (=</a:t>
            </a:r>
            <a:r>
              <a:rPr lang="nl-NL" sz="4000" b="1" dirty="0"/>
              <a:t>klasse</a:t>
            </a:r>
            <a:r>
              <a:rPr lang="nl-NL" sz="4000" dirty="0"/>
              <a:t>)</a:t>
            </a:r>
            <a:endParaRPr lang="en-NL" sz="4000" dirty="0"/>
          </a:p>
        </p:txBody>
      </p:sp>
    </p:spTree>
    <p:extLst>
      <p:ext uri="{BB962C8B-B14F-4D97-AF65-F5344CB8AC3E}">
        <p14:creationId xmlns:p14="http://schemas.microsoft.com/office/powerpoint/2010/main" val="31634790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jl: omlaag 5">
            <a:extLst>
              <a:ext uri="{FF2B5EF4-FFF2-40B4-BE49-F238E27FC236}">
                <a16:creationId xmlns:a16="http://schemas.microsoft.com/office/drawing/2014/main" id="{23B4526F-3BAE-4D17-BDFD-47FF1D2F38FA}"/>
              </a:ext>
            </a:extLst>
          </p:cNvPr>
          <p:cNvSpPr/>
          <p:nvPr/>
        </p:nvSpPr>
        <p:spPr>
          <a:xfrm rot="8558589">
            <a:off x="2215242" y="2548707"/>
            <a:ext cx="511628" cy="145578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3426950-6D42-4CFA-91AB-CB3BBCE48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New! :: verplichte </a:t>
            </a:r>
            <a:r>
              <a:rPr lang="nl-NL" dirty="0" err="1"/>
              <a:t>constructor</a:t>
            </a:r>
            <a:r>
              <a:rPr lang="nl-NL" dirty="0"/>
              <a:t> aanroep!</a:t>
            </a:r>
            <a:endParaRPr lang="en-NL" dirty="0"/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C80602DF-0622-4BB5-8AE5-82FA7AF4408F}"/>
              </a:ext>
            </a:extLst>
          </p:cNvPr>
          <p:cNvSpPr txBox="1"/>
          <p:nvPr/>
        </p:nvSpPr>
        <p:spPr>
          <a:xfrm>
            <a:off x="337457" y="2318656"/>
            <a:ext cx="36467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class Auto {</a:t>
            </a:r>
          </a:p>
          <a:p>
            <a:r>
              <a:rPr 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string naam;</a:t>
            </a:r>
          </a:p>
          <a:p>
            <a:r>
              <a:rPr 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NL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736889EB-F21B-4488-B9E2-7FAA695AE1A0}"/>
              </a:ext>
            </a:extLst>
          </p:cNvPr>
          <p:cNvSpPr txBox="1"/>
          <p:nvPr/>
        </p:nvSpPr>
        <p:spPr>
          <a:xfrm>
            <a:off x="5682342" y="2318656"/>
            <a:ext cx="55420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maakAuto</a:t>
            </a:r>
            <a:r>
              <a:rPr 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(){</a:t>
            </a:r>
          </a:p>
          <a:p>
            <a:r>
              <a:rPr 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nl-NL" sz="24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Auto</a:t>
            </a:r>
            <a:r>
              <a:rPr 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sz="2400" dirty="0" err="1">
                <a:highlight>
                  <a:srgbClr val="00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xyz</a:t>
            </a:r>
            <a:r>
              <a:rPr 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nl-NL" sz="2400" dirty="0">
                <a:solidFill>
                  <a:schemeClr val="bg1"/>
                </a:solidFill>
                <a:highlight>
                  <a:srgbClr val="0000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new Auto();</a:t>
            </a:r>
          </a:p>
          <a:p>
            <a:r>
              <a:rPr 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NL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F513A9DE-8032-4C30-8861-F7986C7359F5}"/>
              </a:ext>
            </a:extLst>
          </p:cNvPr>
          <p:cNvSpPr txBox="1"/>
          <p:nvPr/>
        </p:nvSpPr>
        <p:spPr>
          <a:xfrm>
            <a:off x="1635125" y="3865212"/>
            <a:ext cx="2639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err="1"/>
              <a:t>Klassenaam</a:t>
            </a:r>
            <a:r>
              <a:rPr lang="nl-NL" dirty="0"/>
              <a:t> (“</a:t>
            </a:r>
            <a:r>
              <a:rPr lang="nl-NL" dirty="0" err="1"/>
              <a:t>classname</a:t>
            </a:r>
            <a:r>
              <a:rPr lang="nl-NL" dirty="0"/>
              <a:t>”)</a:t>
            </a:r>
            <a:endParaRPr lang="en-NL" dirty="0"/>
          </a:p>
        </p:txBody>
      </p:sp>
      <p:sp>
        <p:nvSpPr>
          <p:cNvPr id="8" name="Pijl: omlaag 7">
            <a:extLst>
              <a:ext uri="{FF2B5EF4-FFF2-40B4-BE49-F238E27FC236}">
                <a16:creationId xmlns:a16="http://schemas.microsoft.com/office/drawing/2014/main" id="{C34B1C5C-CF4E-40F6-9783-A10AF8B19407}"/>
              </a:ext>
            </a:extLst>
          </p:cNvPr>
          <p:cNvSpPr/>
          <p:nvPr/>
        </p:nvSpPr>
        <p:spPr>
          <a:xfrm rot="10800000">
            <a:off x="6197404" y="3129999"/>
            <a:ext cx="511628" cy="145578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FE8F45AC-2335-4AD5-9F5C-DE5795145A5F}"/>
              </a:ext>
            </a:extLst>
          </p:cNvPr>
          <p:cNvSpPr txBox="1"/>
          <p:nvPr/>
        </p:nvSpPr>
        <p:spPr>
          <a:xfrm>
            <a:off x="5682342" y="4570037"/>
            <a:ext cx="1441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Type (= Auto)</a:t>
            </a:r>
            <a:endParaRPr lang="en-NL" dirty="0"/>
          </a:p>
        </p:txBody>
      </p:sp>
      <p:sp>
        <p:nvSpPr>
          <p:cNvPr id="10" name="Pijl: omlaag 9">
            <a:extLst>
              <a:ext uri="{FF2B5EF4-FFF2-40B4-BE49-F238E27FC236}">
                <a16:creationId xmlns:a16="http://schemas.microsoft.com/office/drawing/2014/main" id="{E8B60026-51E6-44EA-82BF-C5CAF8F4928C}"/>
              </a:ext>
            </a:extLst>
          </p:cNvPr>
          <p:cNvSpPr/>
          <p:nvPr/>
        </p:nvSpPr>
        <p:spPr>
          <a:xfrm rot="10800000">
            <a:off x="7107642" y="3107043"/>
            <a:ext cx="511628" cy="209632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1" name="Tekstvak 10">
            <a:extLst>
              <a:ext uri="{FF2B5EF4-FFF2-40B4-BE49-F238E27FC236}">
                <a16:creationId xmlns:a16="http://schemas.microsoft.com/office/drawing/2014/main" id="{A7B1BF2B-EB69-4E69-8730-0ABB25F6C0FC}"/>
              </a:ext>
            </a:extLst>
          </p:cNvPr>
          <p:cNvSpPr txBox="1"/>
          <p:nvPr/>
        </p:nvSpPr>
        <p:spPr>
          <a:xfrm>
            <a:off x="6642681" y="5267505"/>
            <a:ext cx="15905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err="1"/>
              <a:t>Variabelenaam</a:t>
            </a:r>
            <a:endParaRPr lang="en-NL" dirty="0"/>
          </a:p>
        </p:txBody>
      </p:sp>
      <p:sp>
        <p:nvSpPr>
          <p:cNvPr id="12" name="Pijl: omlaag 11">
            <a:extLst>
              <a:ext uri="{FF2B5EF4-FFF2-40B4-BE49-F238E27FC236}">
                <a16:creationId xmlns:a16="http://schemas.microsoft.com/office/drawing/2014/main" id="{F47B2153-D01D-4786-9EEA-43121427532E}"/>
              </a:ext>
            </a:extLst>
          </p:cNvPr>
          <p:cNvSpPr/>
          <p:nvPr/>
        </p:nvSpPr>
        <p:spPr>
          <a:xfrm rot="10800000">
            <a:off x="8750741" y="3641110"/>
            <a:ext cx="587655" cy="134529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3" name="Tekstvak 12">
            <a:extLst>
              <a:ext uri="{FF2B5EF4-FFF2-40B4-BE49-F238E27FC236}">
                <a16:creationId xmlns:a16="http://schemas.microsoft.com/office/drawing/2014/main" id="{F1E666E5-4F3A-4105-B737-92716FC1104E}"/>
              </a:ext>
            </a:extLst>
          </p:cNvPr>
          <p:cNvSpPr txBox="1"/>
          <p:nvPr/>
        </p:nvSpPr>
        <p:spPr>
          <a:xfrm>
            <a:off x="8469100" y="4986393"/>
            <a:ext cx="1206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Initialisatie</a:t>
            </a:r>
            <a:endParaRPr lang="en-NL" dirty="0"/>
          </a:p>
        </p:txBody>
      </p:sp>
      <p:sp>
        <p:nvSpPr>
          <p:cNvPr id="16" name="Tekstvak 15">
            <a:extLst>
              <a:ext uri="{FF2B5EF4-FFF2-40B4-BE49-F238E27FC236}">
                <a16:creationId xmlns:a16="http://schemas.microsoft.com/office/drawing/2014/main" id="{BF3B5FDC-7AB2-4B5B-A04C-739A647C682E}"/>
              </a:ext>
            </a:extLst>
          </p:cNvPr>
          <p:cNvSpPr txBox="1"/>
          <p:nvPr/>
        </p:nvSpPr>
        <p:spPr>
          <a:xfrm>
            <a:off x="9039777" y="5596508"/>
            <a:ext cx="3107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Aanroepen van de </a:t>
            </a:r>
            <a:r>
              <a:rPr lang="nl-NL" dirty="0" err="1"/>
              <a:t>constructor</a:t>
            </a:r>
            <a:r>
              <a:rPr lang="nl-NL" dirty="0"/>
              <a:t>!</a:t>
            </a:r>
            <a:endParaRPr lang="en-NL" dirty="0"/>
          </a:p>
        </p:txBody>
      </p:sp>
      <p:sp>
        <p:nvSpPr>
          <p:cNvPr id="3" name="Tekstvak 2">
            <a:extLst>
              <a:ext uri="{FF2B5EF4-FFF2-40B4-BE49-F238E27FC236}">
                <a16:creationId xmlns:a16="http://schemas.microsoft.com/office/drawing/2014/main" id="{7573486F-53D1-41C1-8A7A-D2DEA63B2182}"/>
              </a:ext>
            </a:extLst>
          </p:cNvPr>
          <p:cNvSpPr txBox="1"/>
          <p:nvPr/>
        </p:nvSpPr>
        <p:spPr>
          <a:xfrm rot="5400000">
            <a:off x="8626626" y="2057176"/>
            <a:ext cx="101263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6600" dirty="0"/>
              <a:t>}</a:t>
            </a:r>
            <a:endParaRPr lang="en-NL" sz="16600" dirty="0"/>
          </a:p>
        </p:txBody>
      </p:sp>
      <p:sp>
        <p:nvSpPr>
          <p:cNvPr id="15" name="Pijl: omlaag 14">
            <a:extLst>
              <a:ext uri="{FF2B5EF4-FFF2-40B4-BE49-F238E27FC236}">
                <a16:creationId xmlns:a16="http://schemas.microsoft.com/office/drawing/2014/main" id="{141B247D-F530-4EE5-8043-076203205CDD}"/>
              </a:ext>
            </a:extLst>
          </p:cNvPr>
          <p:cNvSpPr/>
          <p:nvPr/>
        </p:nvSpPr>
        <p:spPr>
          <a:xfrm rot="10800000">
            <a:off x="9550398" y="3066119"/>
            <a:ext cx="511628" cy="2570717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3594895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426950-6D42-4CFA-91AB-CB3BBCE48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New! :: verplichte </a:t>
            </a:r>
            <a:r>
              <a:rPr lang="nl-NL" dirty="0" err="1"/>
              <a:t>constructor</a:t>
            </a:r>
            <a:r>
              <a:rPr lang="nl-NL" dirty="0"/>
              <a:t> aanroep!</a:t>
            </a:r>
            <a:endParaRPr lang="en-NL" dirty="0"/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C80602DF-0622-4BB5-8AE5-82FA7AF4408F}"/>
              </a:ext>
            </a:extLst>
          </p:cNvPr>
          <p:cNvSpPr txBox="1"/>
          <p:nvPr/>
        </p:nvSpPr>
        <p:spPr>
          <a:xfrm>
            <a:off x="119655" y="1645206"/>
            <a:ext cx="494627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class Auto {</a:t>
            </a:r>
          </a:p>
          <a:p>
            <a:r>
              <a:rPr 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string merknaam;</a:t>
            </a:r>
          </a:p>
          <a:p>
            <a:r>
              <a:rPr 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Auto(string: naam){</a:t>
            </a:r>
          </a:p>
          <a:p>
            <a:r>
              <a:rPr 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merknaam = naam</a:t>
            </a:r>
          </a:p>
          <a:p>
            <a:r>
              <a:rPr 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}</a:t>
            </a:r>
          </a:p>
          <a:p>
            <a:r>
              <a:rPr 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NL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736889EB-F21B-4488-B9E2-7FAA695AE1A0}"/>
              </a:ext>
            </a:extLst>
          </p:cNvPr>
          <p:cNvSpPr txBox="1"/>
          <p:nvPr/>
        </p:nvSpPr>
        <p:spPr>
          <a:xfrm>
            <a:off x="5682342" y="2318656"/>
            <a:ext cx="63763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maakAuto</a:t>
            </a:r>
            <a:r>
              <a:rPr 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(){</a:t>
            </a:r>
          </a:p>
          <a:p>
            <a:r>
              <a:rPr 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nl-NL" sz="24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Auto</a:t>
            </a:r>
            <a:r>
              <a:rPr 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sz="2400" dirty="0" err="1">
                <a:highlight>
                  <a:srgbClr val="00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xyz</a:t>
            </a:r>
            <a:r>
              <a:rPr 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nl-NL" sz="2400" dirty="0">
                <a:solidFill>
                  <a:schemeClr val="bg1"/>
                </a:solidFill>
                <a:highlight>
                  <a:srgbClr val="0000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new Auto(‘Audi’);</a:t>
            </a:r>
          </a:p>
          <a:p>
            <a:r>
              <a:rPr 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NL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Pijl: omlaag 7">
            <a:extLst>
              <a:ext uri="{FF2B5EF4-FFF2-40B4-BE49-F238E27FC236}">
                <a16:creationId xmlns:a16="http://schemas.microsoft.com/office/drawing/2014/main" id="{C34B1C5C-CF4E-40F6-9783-A10AF8B19407}"/>
              </a:ext>
            </a:extLst>
          </p:cNvPr>
          <p:cNvSpPr/>
          <p:nvPr/>
        </p:nvSpPr>
        <p:spPr>
          <a:xfrm rot="10800000">
            <a:off x="6197404" y="3129999"/>
            <a:ext cx="511628" cy="145578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FE8F45AC-2335-4AD5-9F5C-DE5795145A5F}"/>
              </a:ext>
            </a:extLst>
          </p:cNvPr>
          <p:cNvSpPr txBox="1"/>
          <p:nvPr/>
        </p:nvSpPr>
        <p:spPr>
          <a:xfrm>
            <a:off x="5682342" y="4570037"/>
            <a:ext cx="1441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Type (= Auto)</a:t>
            </a:r>
            <a:endParaRPr lang="en-NL" dirty="0"/>
          </a:p>
        </p:txBody>
      </p:sp>
      <p:sp>
        <p:nvSpPr>
          <p:cNvPr id="10" name="Pijl: omlaag 9">
            <a:extLst>
              <a:ext uri="{FF2B5EF4-FFF2-40B4-BE49-F238E27FC236}">
                <a16:creationId xmlns:a16="http://schemas.microsoft.com/office/drawing/2014/main" id="{E8B60026-51E6-44EA-82BF-C5CAF8F4928C}"/>
              </a:ext>
            </a:extLst>
          </p:cNvPr>
          <p:cNvSpPr/>
          <p:nvPr/>
        </p:nvSpPr>
        <p:spPr>
          <a:xfrm rot="10800000">
            <a:off x="7107642" y="3107043"/>
            <a:ext cx="511628" cy="209632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1" name="Tekstvak 10">
            <a:extLst>
              <a:ext uri="{FF2B5EF4-FFF2-40B4-BE49-F238E27FC236}">
                <a16:creationId xmlns:a16="http://schemas.microsoft.com/office/drawing/2014/main" id="{A7B1BF2B-EB69-4E69-8730-0ABB25F6C0FC}"/>
              </a:ext>
            </a:extLst>
          </p:cNvPr>
          <p:cNvSpPr txBox="1"/>
          <p:nvPr/>
        </p:nvSpPr>
        <p:spPr>
          <a:xfrm>
            <a:off x="6642681" y="5267505"/>
            <a:ext cx="15905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err="1"/>
              <a:t>Variabelenaam</a:t>
            </a:r>
            <a:endParaRPr lang="en-NL" dirty="0"/>
          </a:p>
        </p:txBody>
      </p:sp>
      <p:sp>
        <p:nvSpPr>
          <p:cNvPr id="12" name="Pijl: omlaag 11">
            <a:extLst>
              <a:ext uri="{FF2B5EF4-FFF2-40B4-BE49-F238E27FC236}">
                <a16:creationId xmlns:a16="http://schemas.microsoft.com/office/drawing/2014/main" id="{F47B2153-D01D-4786-9EEA-43121427532E}"/>
              </a:ext>
            </a:extLst>
          </p:cNvPr>
          <p:cNvSpPr/>
          <p:nvPr/>
        </p:nvSpPr>
        <p:spPr>
          <a:xfrm rot="10800000">
            <a:off x="9410710" y="3984744"/>
            <a:ext cx="587655" cy="134529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3" name="Tekstvak 12">
            <a:extLst>
              <a:ext uri="{FF2B5EF4-FFF2-40B4-BE49-F238E27FC236}">
                <a16:creationId xmlns:a16="http://schemas.microsoft.com/office/drawing/2014/main" id="{F1E666E5-4F3A-4105-B737-92716FC1104E}"/>
              </a:ext>
            </a:extLst>
          </p:cNvPr>
          <p:cNvSpPr txBox="1"/>
          <p:nvPr/>
        </p:nvSpPr>
        <p:spPr>
          <a:xfrm>
            <a:off x="9101102" y="5251906"/>
            <a:ext cx="1206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Initialisatie</a:t>
            </a:r>
            <a:endParaRPr lang="en-NL" dirty="0"/>
          </a:p>
        </p:txBody>
      </p:sp>
      <p:sp>
        <p:nvSpPr>
          <p:cNvPr id="16" name="Tekstvak 15">
            <a:extLst>
              <a:ext uri="{FF2B5EF4-FFF2-40B4-BE49-F238E27FC236}">
                <a16:creationId xmlns:a16="http://schemas.microsoft.com/office/drawing/2014/main" id="{BF3B5FDC-7AB2-4B5B-A04C-739A647C682E}"/>
              </a:ext>
            </a:extLst>
          </p:cNvPr>
          <p:cNvSpPr txBox="1"/>
          <p:nvPr/>
        </p:nvSpPr>
        <p:spPr>
          <a:xfrm>
            <a:off x="9039777" y="6156886"/>
            <a:ext cx="3107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Aanroepen van de </a:t>
            </a:r>
            <a:r>
              <a:rPr lang="nl-NL" dirty="0" err="1"/>
              <a:t>constructor</a:t>
            </a:r>
            <a:r>
              <a:rPr lang="nl-NL" dirty="0"/>
              <a:t>!</a:t>
            </a:r>
            <a:endParaRPr lang="en-NL" dirty="0"/>
          </a:p>
        </p:txBody>
      </p:sp>
      <p:sp>
        <p:nvSpPr>
          <p:cNvPr id="3" name="Tekstvak 2">
            <a:extLst>
              <a:ext uri="{FF2B5EF4-FFF2-40B4-BE49-F238E27FC236}">
                <a16:creationId xmlns:a16="http://schemas.microsoft.com/office/drawing/2014/main" id="{7573486F-53D1-41C1-8A7A-D2DEA63B2182}"/>
              </a:ext>
            </a:extLst>
          </p:cNvPr>
          <p:cNvSpPr txBox="1"/>
          <p:nvPr/>
        </p:nvSpPr>
        <p:spPr>
          <a:xfrm rot="5400000">
            <a:off x="9386515" y="1051220"/>
            <a:ext cx="101263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700" dirty="0"/>
              <a:t>}</a:t>
            </a:r>
            <a:endParaRPr lang="en-NL" sz="28700" dirty="0"/>
          </a:p>
        </p:txBody>
      </p:sp>
      <p:sp>
        <p:nvSpPr>
          <p:cNvPr id="15" name="Pijl: omlaag 14">
            <a:extLst>
              <a:ext uri="{FF2B5EF4-FFF2-40B4-BE49-F238E27FC236}">
                <a16:creationId xmlns:a16="http://schemas.microsoft.com/office/drawing/2014/main" id="{141B247D-F530-4EE5-8043-076203205CDD}"/>
              </a:ext>
            </a:extLst>
          </p:cNvPr>
          <p:cNvSpPr/>
          <p:nvPr/>
        </p:nvSpPr>
        <p:spPr>
          <a:xfrm rot="10800000">
            <a:off x="10226751" y="3107042"/>
            <a:ext cx="511628" cy="3065157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7" name="Tekstvak 16">
            <a:extLst>
              <a:ext uri="{FF2B5EF4-FFF2-40B4-BE49-F238E27FC236}">
                <a16:creationId xmlns:a16="http://schemas.microsoft.com/office/drawing/2014/main" id="{4BC6A6F8-67E3-4320-95F7-C541F95E65F5}"/>
              </a:ext>
            </a:extLst>
          </p:cNvPr>
          <p:cNvSpPr txBox="1"/>
          <p:nvPr/>
        </p:nvSpPr>
        <p:spPr>
          <a:xfrm>
            <a:off x="76096" y="4298009"/>
            <a:ext cx="494627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class Auto {</a:t>
            </a:r>
          </a:p>
          <a:p>
            <a:r>
              <a:rPr 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string merknaam;</a:t>
            </a:r>
          </a:p>
          <a:p>
            <a:r>
              <a:rPr 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Auto(){</a:t>
            </a:r>
          </a:p>
          <a:p>
            <a:r>
              <a:rPr 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merknaam = ‘??’</a:t>
            </a:r>
          </a:p>
          <a:p>
            <a:r>
              <a:rPr 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}</a:t>
            </a:r>
          </a:p>
          <a:p>
            <a:r>
              <a:rPr 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NL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68281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F9D2DD8-43DD-4553-B11E-0F4389D60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Encapsulation</a:t>
            </a:r>
            <a:endParaRPr lang="en-NL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1588CF60-CE12-4CCD-BDB8-6422D3E9CCC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58476769"/>
              </p:ext>
            </p:extLst>
          </p:nvPr>
        </p:nvGraphicFramePr>
        <p:xfrm>
          <a:off x="224971" y="1698171"/>
          <a:ext cx="5871029" cy="37434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kstvak 4">
            <a:extLst>
              <a:ext uri="{FF2B5EF4-FFF2-40B4-BE49-F238E27FC236}">
                <a16:creationId xmlns:a16="http://schemas.microsoft.com/office/drawing/2014/main" id="{B1D00F2B-6954-4FF9-A84A-C84F86DDB623}"/>
              </a:ext>
            </a:extLst>
          </p:cNvPr>
          <p:cNvSpPr txBox="1"/>
          <p:nvPr/>
        </p:nvSpPr>
        <p:spPr>
          <a:xfrm>
            <a:off x="6259286" y="2812427"/>
            <a:ext cx="39841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b="1" dirty="0"/>
              <a:t>Informatie</a:t>
            </a:r>
            <a:r>
              <a:rPr lang="nl-NL" dirty="0"/>
              <a:t>: vertelt iets over de eigenschappen en/of de status van een </a:t>
            </a:r>
            <a:r>
              <a:rPr lang="nl-NL" b="1" dirty="0"/>
              <a:t>object</a:t>
            </a:r>
            <a:r>
              <a:rPr lang="nl-NL" dirty="0"/>
              <a:t>.</a:t>
            </a:r>
            <a:endParaRPr lang="en-NL" dirty="0"/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8674D652-BEAE-48A8-B85F-A2A82AF97920}"/>
              </a:ext>
            </a:extLst>
          </p:cNvPr>
          <p:cNvSpPr txBox="1"/>
          <p:nvPr/>
        </p:nvSpPr>
        <p:spPr>
          <a:xfrm>
            <a:off x="6259285" y="3735757"/>
            <a:ext cx="39841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b="1" dirty="0"/>
              <a:t>Acties</a:t>
            </a:r>
            <a:r>
              <a:rPr lang="nl-NL" dirty="0"/>
              <a:t>: functies / methodes die de eigenschappen kunnen beïnvloeden of uitlezen / opvragen.</a:t>
            </a:r>
            <a:endParaRPr lang="en-NL" dirty="0"/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247C9960-5919-4F1F-9878-BC200D66EF14}"/>
              </a:ext>
            </a:extLst>
          </p:cNvPr>
          <p:cNvSpPr txBox="1"/>
          <p:nvPr/>
        </p:nvSpPr>
        <p:spPr>
          <a:xfrm>
            <a:off x="6259286" y="4753489"/>
            <a:ext cx="39841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b="1" dirty="0"/>
              <a:t>Combinatie:</a:t>
            </a:r>
            <a:r>
              <a:rPr lang="nl-NL" dirty="0"/>
              <a:t> alle functies en methodes kunnen bij de informatie in het object</a:t>
            </a:r>
            <a:endParaRPr lang="en-NL" dirty="0"/>
          </a:p>
        </p:txBody>
      </p:sp>
      <p:sp>
        <p:nvSpPr>
          <p:cNvPr id="8" name="Pijl: links/rechts 7">
            <a:extLst>
              <a:ext uri="{FF2B5EF4-FFF2-40B4-BE49-F238E27FC236}">
                <a16:creationId xmlns:a16="http://schemas.microsoft.com/office/drawing/2014/main" id="{5DEDC0B7-45B9-4B04-86F6-CAD395C7C776}"/>
              </a:ext>
            </a:extLst>
          </p:cNvPr>
          <p:cNvSpPr/>
          <p:nvPr/>
        </p:nvSpPr>
        <p:spPr>
          <a:xfrm>
            <a:off x="2553713" y="3274092"/>
            <a:ext cx="1213543" cy="461665"/>
          </a:xfrm>
          <a:prstGeom prst="left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9" name="Pijl: omhoog/omlaag 8">
            <a:extLst>
              <a:ext uri="{FF2B5EF4-FFF2-40B4-BE49-F238E27FC236}">
                <a16:creationId xmlns:a16="http://schemas.microsoft.com/office/drawing/2014/main" id="{E7FE42D2-6663-4E1A-863B-62B6CF8475A1}"/>
              </a:ext>
            </a:extLst>
          </p:cNvPr>
          <p:cNvSpPr/>
          <p:nvPr/>
        </p:nvSpPr>
        <p:spPr>
          <a:xfrm>
            <a:off x="1556657" y="4753489"/>
            <a:ext cx="653143" cy="1357629"/>
          </a:xfrm>
          <a:prstGeom prst="upDown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0" name="Pijl: omhoog/omlaag 9">
            <a:extLst>
              <a:ext uri="{FF2B5EF4-FFF2-40B4-BE49-F238E27FC236}">
                <a16:creationId xmlns:a16="http://schemas.microsoft.com/office/drawing/2014/main" id="{D576E671-2E42-4515-9382-93457065C35F}"/>
              </a:ext>
            </a:extLst>
          </p:cNvPr>
          <p:cNvSpPr/>
          <p:nvPr/>
        </p:nvSpPr>
        <p:spPr>
          <a:xfrm>
            <a:off x="4288971" y="4762832"/>
            <a:ext cx="653143" cy="1357629"/>
          </a:xfrm>
          <a:prstGeom prst="upDown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1" name="Kruis 10">
            <a:extLst>
              <a:ext uri="{FF2B5EF4-FFF2-40B4-BE49-F238E27FC236}">
                <a16:creationId xmlns:a16="http://schemas.microsoft.com/office/drawing/2014/main" id="{87667B1E-C6C8-48FA-86DF-CF12CFA244FA}"/>
              </a:ext>
            </a:extLst>
          </p:cNvPr>
          <p:cNvSpPr/>
          <p:nvPr/>
        </p:nvSpPr>
        <p:spPr>
          <a:xfrm rot="2581913">
            <a:off x="1559904" y="5120659"/>
            <a:ext cx="646650" cy="641973"/>
          </a:xfrm>
          <a:prstGeom prst="plus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93891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F9D2DD8-43DD-4553-B11E-0F4389D60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Zichtbaarheid </a:t>
            </a:r>
            <a:endParaRPr lang="en-NL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1588CF60-CE12-4CCD-BDB8-6422D3E9CCCB}"/>
              </a:ext>
            </a:extLst>
          </p:cNvPr>
          <p:cNvGraphicFramePr/>
          <p:nvPr/>
        </p:nvGraphicFramePr>
        <p:xfrm>
          <a:off x="224971" y="1698171"/>
          <a:ext cx="5871029" cy="37434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kstvak 5">
            <a:extLst>
              <a:ext uri="{FF2B5EF4-FFF2-40B4-BE49-F238E27FC236}">
                <a16:creationId xmlns:a16="http://schemas.microsoft.com/office/drawing/2014/main" id="{8674D652-BEAE-48A8-B85F-A2A82AF97920}"/>
              </a:ext>
            </a:extLst>
          </p:cNvPr>
          <p:cNvSpPr txBox="1"/>
          <p:nvPr/>
        </p:nvSpPr>
        <p:spPr>
          <a:xfrm>
            <a:off x="6444342" y="606437"/>
            <a:ext cx="44522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b="1" dirty="0"/>
              <a:t>Public</a:t>
            </a:r>
            <a:r>
              <a:rPr lang="nl-NL" dirty="0"/>
              <a:t>: de buitenwereld (buiten het object) kan er gebruik van maken</a:t>
            </a:r>
            <a:endParaRPr lang="en-NL" dirty="0"/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247C9960-5919-4F1F-9878-BC200D66EF14}"/>
              </a:ext>
            </a:extLst>
          </p:cNvPr>
          <p:cNvSpPr txBox="1"/>
          <p:nvPr/>
        </p:nvSpPr>
        <p:spPr>
          <a:xfrm>
            <a:off x="6444343" y="1624169"/>
            <a:ext cx="34507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b="1" dirty="0"/>
              <a:t>Private: </a:t>
            </a:r>
            <a:r>
              <a:rPr lang="nl-NL" dirty="0"/>
              <a:t>alleen intern beschikbaar</a:t>
            </a:r>
            <a:endParaRPr lang="en-NL" dirty="0"/>
          </a:p>
        </p:txBody>
      </p:sp>
      <p:sp>
        <p:nvSpPr>
          <p:cNvPr id="8" name="Pijl: links/rechts 7">
            <a:extLst>
              <a:ext uri="{FF2B5EF4-FFF2-40B4-BE49-F238E27FC236}">
                <a16:creationId xmlns:a16="http://schemas.microsoft.com/office/drawing/2014/main" id="{5DEDC0B7-45B9-4B04-86F6-CAD395C7C776}"/>
              </a:ext>
            </a:extLst>
          </p:cNvPr>
          <p:cNvSpPr/>
          <p:nvPr/>
        </p:nvSpPr>
        <p:spPr>
          <a:xfrm>
            <a:off x="2553713" y="3274092"/>
            <a:ext cx="1213543" cy="461665"/>
          </a:xfrm>
          <a:prstGeom prst="left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9" name="Pijl: omhoog/omlaag 8">
            <a:extLst>
              <a:ext uri="{FF2B5EF4-FFF2-40B4-BE49-F238E27FC236}">
                <a16:creationId xmlns:a16="http://schemas.microsoft.com/office/drawing/2014/main" id="{E7FE42D2-6663-4E1A-863B-62B6CF8475A1}"/>
              </a:ext>
            </a:extLst>
          </p:cNvPr>
          <p:cNvSpPr/>
          <p:nvPr/>
        </p:nvSpPr>
        <p:spPr>
          <a:xfrm>
            <a:off x="1556657" y="4753489"/>
            <a:ext cx="653143" cy="1357629"/>
          </a:xfrm>
          <a:prstGeom prst="upDown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0" name="Pijl: omhoog/omlaag 9">
            <a:extLst>
              <a:ext uri="{FF2B5EF4-FFF2-40B4-BE49-F238E27FC236}">
                <a16:creationId xmlns:a16="http://schemas.microsoft.com/office/drawing/2014/main" id="{D576E671-2E42-4515-9382-93457065C35F}"/>
              </a:ext>
            </a:extLst>
          </p:cNvPr>
          <p:cNvSpPr/>
          <p:nvPr/>
        </p:nvSpPr>
        <p:spPr>
          <a:xfrm>
            <a:off x="4288971" y="4762832"/>
            <a:ext cx="653143" cy="1357629"/>
          </a:xfrm>
          <a:prstGeom prst="upDown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1" name="Kruis 10">
            <a:extLst>
              <a:ext uri="{FF2B5EF4-FFF2-40B4-BE49-F238E27FC236}">
                <a16:creationId xmlns:a16="http://schemas.microsoft.com/office/drawing/2014/main" id="{87667B1E-C6C8-48FA-86DF-CF12CFA244FA}"/>
              </a:ext>
            </a:extLst>
          </p:cNvPr>
          <p:cNvSpPr/>
          <p:nvPr/>
        </p:nvSpPr>
        <p:spPr>
          <a:xfrm rot="2581913">
            <a:off x="1559904" y="5120659"/>
            <a:ext cx="646650" cy="641973"/>
          </a:xfrm>
          <a:prstGeom prst="plus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solidFill>
                <a:srgbClr val="FF0000"/>
              </a:solidFill>
            </a:endParaRPr>
          </a:p>
        </p:txBody>
      </p:sp>
      <p:sp>
        <p:nvSpPr>
          <p:cNvPr id="3" name="Tekstvak 2">
            <a:extLst>
              <a:ext uri="{FF2B5EF4-FFF2-40B4-BE49-F238E27FC236}">
                <a16:creationId xmlns:a16="http://schemas.microsoft.com/office/drawing/2014/main" id="{ED9EE522-0B13-4396-85D3-67BE6306BEE9}"/>
              </a:ext>
            </a:extLst>
          </p:cNvPr>
          <p:cNvSpPr txBox="1"/>
          <p:nvPr/>
        </p:nvSpPr>
        <p:spPr>
          <a:xfrm>
            <a:off x="1047743" y="2972941"/>
            <a:ext cx="13426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b="1" dirty="0">
                <a:solidFill>
                  <a:srgbClr val="FFFF00"/>
                </a:solidFill>
              </a:rPr>
              <a:t>Private</a:t>
            </a:r>
            <a:endParaRPr lang="en-NL" sz="2800" b="1" dirty="0">
              <a:solidFill>
                <a:srgbClr val="FFFF00"/>
              </a:solidFill>
            </a:endParaRPr>
          </a:p>
        </p:txBody>
      </p:sp>
      <p:sp>
        <p:nvSpPr>
          <p:cNvPr id="12" name="Tekstvak 11">
            <a:extLst>
              <a:ext uri="{FF2B5EF4-FFF2-40B4-BE49-F238E27FC236}">
                <a16:creationId xmlns:a16="http://schemas.microsoft.com/office/drawing/2014/main" id="{0EA1BA98-5B4E-4CB6-96C3-F2A6BC4F8F5F}"/>
              </a:ext>
            </a:extLst>
          </p:cNvPr>
          <p:cNvSpPr txBox="1"/>
          <p:nvPr/>
        </p:nvSpPr>
        <p:spPr>
          <a:xfrm>
            <a:off x="4136885" y="5319388"/>
            <a:ext cx="9573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400" b="1" dirty="0"/>
              <a:t>Public</a:t>
            </a:r>
            <a:endParaRPr lang="en-NL" sz="2400" b="1" dirty="0"/>
          </a:p>
        </p:txBody>
      </p:sp>
      <p:sp>
        <p:nvSpPr>
          <p:cNvPr id="13" name="Tekstvak 12">
            <a:extLst>
              <a:ext uri="{FF2B5EF4-FFF2-40B4-BE49-F238E27FC236}">
                <a16:creationId xmlns:a16="http://schemas.microsoft.com/office/drawing/2014/main" id="{96AC21CA-4E80-446D-82D8-AE4E7A9ED59B}"/>
              </a:ext>
            </a:extLst>
          </p:cNvPr>
          <p:cNvSpPr txBox="1"/>
          <p:nvPr/>
        </p:nvSpPr>
        <p:spPr>
          <a:xfrm>
            <a:off x="6506027" y="2051568"/>
            <a:ext cx="49034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b="1" dirty="0"/>
              <a:t>Tip</a:t>
            </a:r>
            <a:r>
              <a:rPr lang="nl-NL" dirty="0"/>
              <a:t>: Gebruik voor toegang (</a:t>
            </a:r>
            <a:r>
              <a:rPr lang="nl-NL" dirty="0" err="1"/>
              <a:t>read</a:t>
            </a:r>
            <a:r>
              <a:rPr lang="nl-NL" dirty="0"/>
              <a:t>/</a:t>
            </a:r>
            <a:r>
              <a:rPr lang="nl-NL" dirty="0" err="1"/>
              <a:t>write</a:t>
            </a:r>
            <a:r>
              <a:rPr lang="nl-NL" dirty="0"/>
              <a:t>) tot interne variabelen ook de daarvoor beschikbare methodes/functies!</a:t>
            </a:r>
            <a:endParaRPr lang="en-NL" dirty="0"/>
          </a:p>
        </p:txBody>
      </p:sp>
      <p:sp>
        <p:nvSpPr>
          <p:cNvPr id="14" name="Tekstvak 13">
            <a:extLst>
              <a:ext uri="{FF2B5EF4-FFF2-40B4-BE49-F238E27FC236}">
                <a16:creationId xmlns:a16="http://schemas.microsoft.com/office/drawing/2014/main" id="{3154FB5C-16FA-4B81-A7F5-3E96009A0A39}"/>
              </a:ext>
            </a:extLst>
          </p:cNvPr>
          <p:cNvSpPr txBox="1"/>
          <p:nvPr/>
        </p:nvSpPr>
        <p:spPr>
          <a:xfrm>
            <a:off x="6716485" y="3735757"/>
            <a:ext cx="45078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b="1" dirty="0"/>
              <a:t>NIET</a:t>
            </a:r>
            <a:r>
              <a:rPr lang="nl-NL" dirty="0"/>
              <a:t>:</a:t>
            </a:r>
          </a:p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this.saldo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this.saldo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+ 10;</a:t>
            </a:r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7CDAD76E-52DD-4EA2-A4A6-093074E7BB54}"/>
              </a:ext>
            </a:extLst>
          </p:cNvPr>
          <p:cNvSpPr txBox="1"/>
          <p:nvPr/>
        </p:nvSpPr>
        <p:spPr>
          <a:xfrm>
            <a:off x="6716485" y="4439666"/>
            <a:ext cx="45078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b="1" dirty="0"/>
              <a:t>Wel</a:t>
            </a:r>
            <a:r>
              <a:rPr lang="nl-NL" dirty="0"/>
              <a:t>:</a:t>
            </a:r>
          </a:p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this.verhoogSaldo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(10);</a:t>
            </a:r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6" name="Tekstvak 15">
            <a:extLst>
              <a:ext uri="{FF2B5EF4-FFF2-40B4-BE49-F238E27FC236}">
                <a16:creationId xmlns:a16="http://schemas.microsoft.com/office/drawing/2014/main" id="{ED2DF3FD-18C7-40BC-9707-EDC4A3661C47}"/>
              </a:ext>
            </a:extLst>
          </p:cNvPr>
          <p:cNvSpPr txBox="1"/>
          <p:nvPr/>
        </p:nvSpPr>
        <p:spPr>
          <a:xfrm>
            <a:off x="6703784" y="5250586"/>
            <a:ext cx="49034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b="1" dirty="0"/>
              <a:t>NIET</a:t>
            </a:r>
            <a:r>
              <a:rPr lang="nl-NL" dirty="0"/>
              <a:t>:</a:t>
            </a:r>
          </a:p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this.saldo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this.saldo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- 1000;</a:t>
            </a:r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7" name="Tekstvak 16">
            <a:extLst>
              <a:ext uri="{FF2B5EF4-FFF2-40B4-BE49-F238E27FC236}">
                <a16:creationId xmlns:a16="http://schemas.microsoft.com/office/drawing/2014/main" id="{26F42037-9264-45A1-8BD4-7298060941D3}"/>
              </a:ext>
            </a:extLst>
          </p:cNvPr>
          <p:cNvSpPr txBox="1"/>
          <p:nvPr/>
        </p:nvSpPr>
        <p:spPr>
          <a:xfrm>
            <a:off x="6727370" y="5954495"/>
            <a:ext cx="54646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b="1" dirty="0"/>
              <a:t>Wel</a:t>
            </a:r>
            <a:r>
              <a:rPr lang="nl-NL" dirty="0"/>
              <a:t>:</a:t>
            </a:r>
          </a:p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this.verlaagSaldo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(1000); // checks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prevent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negative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91923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85AFA32-E355-47DD-B0FA-BCCEE041E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Inheritance</a:t>
            </a:r>
            <a:r>
              <a:rPr lang="nl-NL" dirty="0"/>
              <a:t> (overerving)</a:t>
            </a:r>
            <a:endParaRPr lang="en-NL" dirty="0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73595C24-7645-489F-9D9E-3F86476D52C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9996323"/>
              </p:ext>
            </p:extLst>
          </p:nvPr>
        </p:nvGraphicFramePr>
        <p:xfrm>
          <a:off x="224971" y="1698171"/>
          <a:ext cx="5871029" cy="37434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5E393FBC-059E-4030-9069-1809B3A50E8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51364643"/>
              </p:ext>
            </p:extLst>
          </p:nvPr>
        </p:nvGraphicFramePr>
        <p:xfrm>
          <a:off x="6408056" y="1948543"/>
          <a:ext cx="5424715" cy="34931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40246070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>
            <a:extLst>
              <a:ext uri="{FF2B5EF4-FFF2-40B4-BE49-F238E27FC236}">
                <a16:creationId xmlns:a16="http://schemas.microsoft.com/office/drawing/2014/main" id="{243B5B27-8485-4A1A-A5DB-1BC116108997}"/>
              </a:ext>
            </a:extLst>
          </p:cNvPr>
          <p:cNvSpPr txBox="1"/>
          <p:nvPr/>
        </p:nvSpPr>
        <p:spPr>
          <a:xfrm>
            <a:off x="2111829" y="1861457"/>
            <a:ext cx="8055428" cy="3416320"/>
          </a:xfrm>
          <a:prstGeom prst="rect">
            <a:avLst/>
          </a:prstGeom>
          <a:noFill/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  <p:txBody>
          <a:bodyPr wrap="square" rtlCol="0">
            <a:spAutoFit/>
          </a:bodyPr>
          <a:lstStyle/>
          <a:p>
            <a:pPr algn="ctr"/>
            <a:r>
              <a:rPr lang="nl-NL" sz="5400" dirty="0">
                <a:latin typeface="Agency FB" panose="020B0503020202020204" pitchFamily="34" charset="0"/>
              </a:rPr>
              <a:t>Gevorderde Concepten:</a:t>
            </a:r>
          </a:p>
          <a:p>
            <a:pPr algn="ctr"/>
            <a:r>
              <a:rPr lang="nl-NL" sz="5400" dirty="0">
                <a:latin typeface="Agency FB" panose="020B0503020202020204" pitchFamily="34" charset="0"/>
              </a:rPr>
              <a:t>Object Georiënteerd Programmeren </a:t>
            </a:r>
          </a:p>
          <a:p>
            <a:pPr algn="ctr"/>
            <a:r>
              <a:rPr lang="nl-NL" sz="5400" dirty="0">
                <a:latin typeface="Agency FB" panose="020B0503020202020204" pitchFamily="34" charset="0"/>
              </a:rPr>
              <a:t>Recursie</a:t>
            </a:r>
          </a:p>
          <a:p>
            <a:pPr algn="ctr"/>
            <a:r>
              <a:rPr lang="nl-NL" sz="5400" dirty="0" err="1">
                <a:latin typeface="Agency FB" panose="020B0503020202020204" pitchFamily="34" charset="0"/>
              </a:rPr>
              <a:t>Linked</a:t>
            </a:r>
            <a:r>
              <a:rPr lang="nl-NL" sz="5400" dirty="0">
                <a:latin typeface="Agency FB" panose="020B0503020202020204" pitchFamily="34" charset="0"/>
              </a:rPr>
              <a:t> </a:t>
            </a:r>
            <a:r>
              <a:rPr lang="nl-NL" sz="5400" dirty="0" err="1">
                <a:latin typeface="Agency FB" panose="020B0503020202020204" pitchFamily="34" charset="0"/>
              </a:rPr>
              <a:t>Lists</a:t>
            </a:r>
            <a:endParaRPr lang="en-NL" sz="5400" dirty="0"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465705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5CE7DDB-749B-4BDF-BE6C-3241BEC55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Inheritance</a:t>
            </a:r>
            <a:r>
              <a:rPr lang="nl-NL" dirty="0"/>
              <a:t> 2</a:t>
            </a:r>
            <a:endParaRPr lang="en-NL" dirty="0"/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8CB0F4DC-5D99-446E-A79C-E0801A58B86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63663719"/>
              </p:ext>
            </p:extLst>
          </p:nvPr>
        </p:nvGraphicFramePr>
        <p:xfrm>
          <a:off x="148770" y="1682448"/>
          <a:ext cx="5424715" cy="34931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0A8FA69D-B85E-499F-BDDE-516BA40C6AB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75044060"/>
              </p:ext>
            </p:extLst>
          </p:nvPr>
        </p:nvGraphicFramePr>
        <p:xfrm>
          <a:off x="6179455" y="1682448"/>
          <a:ext cx="5424715" cy="34931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9157325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5C110E8-FF36-4319-8170-188C7CA0E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In Code – de klasse ‘Vervoersmiddel’</a:t>
            </a:r>
            <a:endParaRPr lang="en-NL" dirty="0"/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304333DA-9483-4679-99B6-3C2445E47E24}"/>
              </a:ext>
            </a:extLst>
          </p:cNvPr>
          <p:cNvSpPr txBox="1"/>
          <p:nvPr/>
        </p:nvSpPr>
        <p:spPr>
          <a:xfrm>
            <a:off x="119743" y="1094014"/>
            <a:ext cx="11800114" cy="4247317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</p:spPr>
        <p:txBody>
          <a:bodyPr wrap="square">
            <a:spAutoFit/>
          </a:bodyPr>
          <a:lstStyle/>
          <a:p>
            <a:r>
              <a:rPr lang="nl-NL" sz="18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NL" sz="1800" dirty="0">
                <a:solidFill>
                  <a:srgbClr val="2B91AF"/>
                </a:solidFill>
                <a:latin typeface="Consolas" panose="020B0609020204030204" pitchFamily="49" charset="0"/>
              </a:rPr>
              <a:t>Vervoersmiddel</a:t>
            </a:r>
            <a:endParaRPr lang="nl-NL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en-NL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nl-NL" sz="1800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NL" sz="18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kleur;</a:t>
            </a:r>
          </a:p>
          <a:p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nl-NL" sz="1800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NL" sz="18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fabrikant;</a:t>
            </a:r>
          </a:p>
          <a:p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nl-NL" sz="1800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NL" sz="18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snelheid;</a:t>
            </a:r>
          </a:p>
          <a:p>
            <a:r>
              <a:rPr lang="nl-NL" dirty="0">
                <a:solidFill>
                  <a:srgbClr val="0000FF"/>
                </a:solidFill>
                <a:latin typeface="Consolas" panose="020B0609020204030204" pitchFamily="49" charset="0"/>
              </a:rPr>
              <a:t>      </a:t>
            </a:r>
            <a:r>
              <a:rPr lang="nl-NL" sz="1800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NL" sz="18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N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aantalWielen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en-NL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NL" sz="1800" dirty="0">
                <a:solidFill>
                  <a:srgbClr val="0000FF"/>
                </a:solidFill>
                <a:latin typeface="Consolas" panose="020B0609020204030204" pitchFamily="49" charset="0"/>
              </a:rPr>
              <a:t>      public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NL" sz="1800" dirty="0">
                <a:solidFill>
                  <a:srgbClr val="2B91AF"/>
                </a:solidFill>
                <a:latin typeface="Consolas" panose="020B0609020204030204" pitchFamily="49" charset="0"/>
              </a:rPr>
              <a:t>Vervoersmiddel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nl-NL" sz="18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wielen, </a:t>
            </a:r>
            <a:r>
              <a:rPr lang="nl-NL" sz="18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kleur)</a:t>
            </a:r>
          </a:p>
          <a:p>
            <a:r>
              <a:rPr lang="en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{</a:t>
            </a:r>
          </a:p>
          <a:p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</a:t>
            </a:r>
            <a:r>
              <a:rPr lang="nl-N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nl-N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.aantalWielen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= wielen;</a:t>
            </a:r>
          </a:p>
          <a:p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</a:t>
            </a:r>
            <a:r>
              <a:rPr lang="nl-N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nl-N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.snelheid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= 0;</a:t>
            </a:r>
          </a:p>
          <a:p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</a:t>
            </a:r>
            <a:r>
              <a:rPr lang="nl-N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nl-N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.fabrikant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nl-NL" sz="1800" dirty="0">
                <a:solidFill>
                  <a:srgbClr val="A31515"/>
                </a:solidFill>
                <a:latin typeface="Consolas" panose="020B0609020204030204" pitchFamily="49" charset="0"/>
              </a:rPr>
              <a:t>""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</a:t>
            </a:r>
            <a:r>
              <a:rPr lang="nl-N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nl-N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.kleur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= kleur;</a:t>
            </a:r>
          </a:p>
          <a:p>
            <a:r>
              <a:rPr lang="en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}</a:t>
            </a:r>
            <a:endParaRPr lang="nl-NL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NL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NL" dirty="0"/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E04BD8A6-85D6-4944-9C15-FA40AA7B23C2}"/>
              </a:ext>
            </a:extLst>
          </p:cNvPr>
          <p:cNvSpPr txBox="1"/>
          <p:nvPr/>
        </p:nvSpPr>
        <p:spPr>
          <a:xfrm>
            <a:off x="119743" y="5406645"/>
            <a:ext cx="118001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De methode ‘</a:t>
            </a:r>
            <a:r>
              <a:rPr lang="nl-NL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NL" sz="1800" dirty="0">
                <a:solidFill>
                  <a:srgbClr val="2B91AF"/>
                </a:solidFill>
                <a:latin typeface="Consolas" panose="020B0609020204030204" pitchFamily="49" charset="0"/>
              </a:rPr>
              <a:t>Vervoersmiddel</a:t>
            </a:r>
            <a:r>
              <a:rPr lang="nl-NL" dirty="0"/>
              <a:t>’ is de </a:t>
            </a:r>
            <a:r>
              <a:rPr lang="nl-NL" b="1" i="1" dirty="0" err="1"/>
              <a:t>constructor</a:t>
            </a:r>
            <a:r>
              <a:rPr lang="nl-NL" dirty="0"/>
              <a:t> omdat deze dezelfde naam heeft als de klasse (</a:t>
            </a:r>
            <a:r>
              <a:rPr lang="nl-NL" sz="18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NL" sz="1800" dirty="0">
                <a:solidFill>
                  <a:srgbClr val="2B91AF"/>
                </a:solidFill>
                <a:latin typeface="Consolas" panose="020B0609020204030204" pitchFamily="49" charset="0"/>
              </a:rPr>
              <a:t>Vervoersmiddel</a:t>
            </a:r>
            <a:r>
              <a:rPr lang="nl-NL" dirty="0"/>
              <a:t>)</a:t>
            </a:r>
          </a:p>
          <a:p>
            <a:r>
              <a:rPr lang="nl-NL" dirty="0"/>
              <a:t>Deze </a:t>
            </a:r>
            <a:r>
              <a:rPr lang="nl-NL" dirty="0" err="1"/>
              <a:t>constructor</a:t>
            </a:r>
            <a:r>
              <a:rPr lang="nl-NL" dirty="0"/>
              <a:t> heeft twee parameters : ‘</a:t>
            </a:r>
            <a:r>
              <a:rPr lang="nl-NL" sz="18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wielen, </a:t>
            </a:r>
            <a:r>
              <a:rPr lang="nl-NL" sz="18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kleur</a:t>
            </a:r>
            <a:r>
              <a:rPr lang="nl-NL" dirty="0"/>
              <a:t>’</a:t>
            </a:r>
          </a:p>
          <a:p>
            <a:r>
              <a:rPr lang="nl-NL" dirty="0"/>
              <a:t>De waardes die niet door de parameters worden gegeven, krijgen een standaard waarde (</a:t>
            </a:r>
            <a:r>
              <a:rPr lang="nl-NL" i="1" dirty="0"/>
              <a:t>default </a:t>
            </a:r>
            <a:r>
              <a:rPr lang="nl-NL" i="1" dirty="0" err="1"/>
              <a:t>value</a:t>
            </a:r>
            <a:r>
              <a:rPr lang="nl-NL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93493907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699F1D8-CCCA-452B-8260-78AFCBE8EB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Aanmaken van de Vervoersmiddelen</a:t>
            </a:r>
            <a:endParaRPr lang="en-NL" dirty="0"/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28E51FC3-20CD-4FE1-9828-547A89D5D0A0}"/>
              </a:ext>
            </a:extLst>
          </p:cNvPr>
          <p:cNvSpPr txBox="1"/>
          <p:nvPr/>
        </p:nvSpPr>
        <p:spPr>
          <a:xfrm>
            <a:off x="522514" y="1756007"/>
            <a:ext cx="8584381" cy="369332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</p:spPr>
        <p:txBody>
          <a:bodyPr wrap="square">
            <a:spAutoFit/>
          </a:bodyPr>
          <a:lstStyle/>
          <a:p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Vervoersmiddel v1 = </a:t>
            </a:r>
            <a:r>
              <a:rPr lang="nl-NL" sz="18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Vervoersmiddel(6, </a:t>
            </a:r>
            <a:r>
              <a:rPr lang="nl-NL" sz="1800" dirty="0">
                <a:solidFill>
                  <a:srgbClr val="A31515"/>
                </a:solidFill>
                <a:latin typeface="Consolas" panose="020B0609020204030204" pitchFamily="49" charset="0"/>
              </a:rPr>
              <a:t>"Zwart"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NL" dirty="0"/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82E2812A-D276-4172-9417-DEAC9AA73680}"/>
              </a:ext>
            </a:extLst>
          </p:cNvPr>
          <p:cNvSpPr txBox="1"/>
          <p:nvPr/>
        </p:nvSpPr>
        <p:spPr>
          <a:xfrm>
            <a:off x="522514" y="2492829"/>
            <a:ext cx="85843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Hier wordt een </a:t>
            </a:r>
            <a:r>
              <a:rPr lang="nl-NL" dirty="0" err="1"/>
              <a:t>variable</a:t>
            </a:r>
            <a:r>
              <a:rPr lang="nl-NL" dirty="0"/>
              <a:t> (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v1</a:t>
            </a:r>
            <a:r>
              <a:rPr lang="nl-NL" dirty="0"/>
              <a:t>) gemaakt van het type ‘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Vervoersmiddel</a:t>
            </a:r>
            <a:r>
              <a:rPr lang="nl-NL" dirty="0"/>
              <a:t>’. Bij de </a:t>
            </a:r>
            <a:r>
              <a:rPr lang="nl-NL" dirty="0" err="1"/>
              <a:t>constructor</a:t>
            </a:r>
            <a:r>
              <a:rPr lang="nl-NL" dirty="0"/>
              <a:t> (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Vervoersmiddel(...)</a:t>
            </a:r>
            <a:r>
              <a:rPr lang="nl-NL" dirty="0"/>
              <a:t>) wordt de kleur </a:t>
            </a:r>
            <a:r>
              <a:rPr lang="nl-NL" sz="1800" dirty="0">
                <a:solidFill>
                  <a:srgbClr val="A31515"/>
                </a:solidFill>
                <a:latin typeface="Consolas" panose="020B0609020204030204" pitchFamily="49" charset="0"/>
              </a:rPr>
              <a:t>"Zwart"</a:t>
            </a:r>
            <a:r>
              <a:rPr lang="nl-NL" dirty="0"/>
              <a:t> opgegeven, en zes wielen (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6</a:t>
            </a:r>
            <a:r>
              <a:rPr lang="nl-NL" dirty="0"/>
              <a:t>)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99274742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90DC5E-5616-496E-812E-A68A556C0C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In code - </a:t>
            </a:r>
            <a:r>
              <a:rPr lang="nl-NL" dirty="0" err="1"/>
              <a:t>inheritance</a:t>
            </a:r>
            <a:endParaRPr lang="en-NL" dirty="0"/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56D30F9F-8D55-4BF5-8FDC-F4A76B79B854}"/>
              </a:ext>
            </a:extLst>
          </p:cNvPr>
          <p:cNvSpPr txBox="1"/>
          <p:nvPr/>
        </p:nvSpPr>
        <p:spPr>
          <a:xfrm>
            <a:off x="229810" y="1719943"/>
            <a:ext cx="10994571" cy="646331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</p:spPr>
        <p:txBody>
          <a:bodyPr wrap="square">
            <a:spAutoFit/>
          </a:bodyPr>
          <a:lstStyle/>
          <a:p>
            <a:r>
              <a:rPr lang="nl-NL" sz="18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NL" sz="1800" dirty="0">
                <a:solidFill>
                  <a:srgbClr val="2B91AF"/>
                </a:solidFill>
                <a:latin typeface="Consolas" panose="020B0609020204030204" pitchFamily="49" charset="0"/>
              </a:rPr>
              <a:t>Fiets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: Vervoersmiddel {</a:t>
            </a:r>
          </a:p>
          <a:p>
            <a:r>
              <a:rPr lang="en-NL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NL" dirty="0"/>
          </a:p>
        </p:txBody>
      </p:sp>
      <p:sp>
        <p:nvSpPr>
          <p:cNvPr id="3" name="Tekstvak 2">
            <a:extLst>
              <a:ext uri="{FF2B5EF4-FFF2-40B4-BE49-F238E27FC236}">
                <a16:creationId xmlns:a16="http://schemas.microsoft.com/office/drawing/2014/main" id="{444CED2B-078E-46A9-98A9-25F40E631F1F}"/>
              </a:ext>
            </a:extLst>
          </p:cNvPr>
          <p:cNvSpPr txBox="1"/>
          <p:nvPr/>
        </p:nvSpPr>
        <p:spPr>
          <a:xfrm>
            <a:off x="576943" y="3102429"/>
            <a:ext cx="10874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De betekenis van de dubbele punt (:) </a:t>
            </a:r>
            <a:r>
              <a:rPr lang="nl-NL" dirty="0">
                <a:sym typeface="Wingdings" panose="05000000000000000000" pitchFamily="2" charset="2"/>
              </a:rPr>
              <a:t> </a:t>
            </a:r>
            <a:r>
              <a:rPr lang="nl-NL" dirty="0"/>
              <a:t>De klasse ‘</a:t>
            </a:r>
            <a:r>
              <a:rPr lang="nl-NL" sz="1800" dirty="0">
                <a:solidFill>
                  <a:srgbClr val="2B91AF"/>
                </a:solidFill>
                <a:latin typeface="Consolas" panose="020B0609020204030204" pitchFamily="49" charset="0"/>
              </a:rPr>
              <a:t>Fiets</a:t>
            </a:r>
            <a:r>
              <a:rPr lang="nl-NL" dirty="0"/>
              <a:t>’ in een kind van de klasse ‘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Vervoersmiddel</a:t>
            </a:r>
            <a:r>
              <a:rPr lang="nl-NL" dirty="0"/>
              <a:t>’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08498068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90DC5E-5616-496E-812E-A68A556C0C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In code</a:t>
            </a:r>
            <a:endParaRPr lang="en-NL" dirty="0"/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56D30F9F-8D55-4BF5-8FDC-F4A76B79B854}"/>
              </a:ext>
            </a:extLst>
          </p:cNvPr>
          <p:cNvSpPr txBox="1"/>
          <p:nvPr/>
        </p:nvSpPr>
        <p:spPr>
          <a:xfrm>
            <a:off x="229810" y="1719943"/>
            <a:ext cx="10994571" cy="1477328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</p:spPr>
        <p:txBody>
          <a:bodyPr wrap="square">
            <a:spAutoFit/>
          </a:bodyPr>
          <a:lstStyle/>
          <a:p>
            <a:r>
              <a:rPr lang="nl-NL" sz="18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NL" sz="1800" dirty="0">
                <a:solidFill>
                  <a:srgbClr val="2B91AF"/>
                </a:solidFill>
                <a:latin typeface="Consolas" panose="020B0609020204030204" pitchFamily="49" charset="0"/>
              </a:rPr>
              <a:t>Fiets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: Vervoersmiddel</a:t>
            </a:r>
          </a:p>
          <a:p>
            <a:r>
              <a:rPr lang="en-NL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nl-NL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nl-NL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NL" sz="1800" dirty="0">
                <a:solidFill>
                  <a:srgbClr val="2B91AF"/>
                </a:solidFill>
                <a:latin typeface="Consolas" panose="020B0609020204030204" pitchFamily="49" charset="0"/>
              </a:rPr>
              <a:t>Fiets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nl-NL" sz="18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kleur): </a:t>
            </a:r>
            <a:r>
              <a:rPr lang="nl-NL" sz="1800" dirty="0">
                <a:solidFill>
                  <a:srgbClr val="0000FF"/>
                </a:solidFill>
                <a:latin typeface="Consolas" panose="020B0609020204030204" pitchFamily="49" charset="0"/>
              </a:rPr>
              <a:t>base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(2, kleur) {</a:t>
            </a:r>
          </a:p>
          <a:p>
            <a:r>
              <a:rPr lang="en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}</a:t>
            </a:r>
          </a:p>
          <a:p>
            <a:r>
              <a:rPr lang="en-NL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NL" dirty="0"/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3A6462A5-3FA3-44B0-8F85-F282DE8B8E10}"/>
              </a:ext>
            </a:extLst>
          </p:cNvPr>
          <p:cNvSpPr txBox="1"/>
          <p:nvPr/>
        </p:nvSpPr>
        <p:spPr>
          <a:xfrm>
            <a:off x="229810" y="3660730"/>
            <a:ext cx="1099457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De methode ‘</a:t>
            </a:r>
            <a:r>
              <a:rPr lang="nl-NL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NL" sz="1800" dirty="0">
                <a:solidFill>
                  <a:srgbClr val="2B91AF"/>
                </a:solidFill>
                <a:latin typeface="Consolas" panose="020B0609020204030204" pitchFamily="49" charset="0"/>
              </a:rPr>
              <a:t>Fiets</a:t>
            </a:r>
            <a:r>
              <a:rPr lang="nl-NL" dirty="0"/>
              <a:t>’ is de </a:t>
            </a:r>
            <a:r>
              <a:rPr lang="nl-NL" b="1" i="1" dirty="0" err="1"/>
              <a:t>constructor</a:t>
            </a:r>
            <a:r>
              <a:rPr lang="nl-NL" dirty="0"/>
              <a:t> omdat deze dezelfde naam heeft als de klasse (</a:t>
            </a:r>
            <a:r>
              <a:rPr lang="nl-NL" sz="18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NL" sz="1800" dirty="0">
                <a:solidFill>
                  <a:srgbClr val="2B91AF"/>
                </a:solidFill>
                <a:latin typeface="Consolas" panose="020B0609020204030204" pitchFamily="49" charset="0"/>
              </a:rPr>
              <a:t>Fiets</a:t>
            </a:r>
            <a:r>
              <a:rPr lang="nl-NL" dirty="0"/>
              <a:t>)</a:t>
            </a:r>
          </a:p>
          <a:p>
            <a:endParaRPr lang="nl-NL" dirty="0"/>
          </a:p>
          <a:p>
            <a:r>
              <a:rPr lang="nl-NL" dirty="0"/>
              <a:t>Deze </a:t>
            </a:r>
            <a:r>
              <a:rPr lang="nl-NL" dirty="0" err="1"/>
              <a:t>constructor</a:t>
            </a:r>
            <a:r>
              <a:rPr lang="nl-NL" dirty="0"/>
              <a:t> heeft één parameter: ‘</a:t>
            </a:r>
            <a:r>
              <a:rPr lang="nl-NL" sz="18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kleur</a:t>
            </a:r>
            <a:r>
              <a:rPr lang="nl-NL" dirty="0"/>
              <a:t>’: bij het aanmaken van een Object/instantie moet/mag je dus zelf een kleur kiezen.</a:t>
            </a:r>
          </a:p>
          <a:p>
            <a:endParaRPr lang="nl-NL" dirty="0"/>
          </a:p>
          <a:p>
            <a:r>
              <a:rPr lang="nl-NL" dirty="0"/>
              <a:t>Deze </a:t>
            </a:r>
            <a:r>
              <a:rPr lang="nl-NL" dirty="0" err="1"/>
              <a:t>constructor</a:t>
            </a:r>
            <a:r>
              <a:rPr lang="nl-NL" dirty="0"/>
              <a:t> roept éérst de </a:t>
            </a:r>
            <a:r>
              <a:rPr lang="nl-NL" dirty="0" err="1"/>
              <a:t>constructor</a:t>
            </a:r>
            <a:r>
              <a:rPr lang="nl-NL" dirty="0"/>
              <a:t> aan van de bovenliggende klasse: ‘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nl-NL" sz="1800" dirty="0">
                <a:solidFill>
                  <a:srgbClr val="0000FF"/>
                </a:solidFill>
                <a:latin typeface="Consolas" panose="020B0609020204030204" pitchFamily="49" charset="0"/>
              </a:rPr>
              <a:t>base</a:t>
            </a:r>
            <a:r>
              <a:rPr lang="nl-NL" dirty="0"/>
              <a:t>’.</a:t>
            </a:r>
          </a:p>
          <a:p>
            <a:endParaRPr lang="nl-NL" dirty="0"/>
          </a:p>
          <a:p>
            <a:r>
              <a:rPr lang="nl-NL" dirty="0"/>
              <a:t>De </a:t>
            </a:r>
            <a:r>
              <a:rPr lang="nl-NL" dirty="0" err="1"/>
              <a:t>constructor</a:t>
            </a:r>
            <a:r>
              <a:rPr lang="nl-NL" dirty="0"/>
              <a:t> van de bovenliggende klasse (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Vervoersmiddel</a:t>
            </a:r>
            <a:r>
              <a:rPr lang="nl-NL" dirty="0"/>
              <a:t>) vereist twee variabelen: ‘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(2, kleur)</a:t>
            </a:r>
            <a:r>
              <a:rPr lang="nl-NL" dirty="0"/>
              <a:t>’: het aantal </a:t>
            </a:r>
            <a:r>
              <a:rPr lang="nl-NL" b="1" dirty="0"/>
              <a:t>wielen</a:t>
            </a:r>
            <a:r>
              <a:rPr lang="nl-NL" dirty="0"/>
              <a:t> (is dus altijd 2 voor een </a:t>
            </a:r>
            <a:r>
              <a:rPr lang="nl-NL" sz="1800" dirty="0">
                <a:solidFill>
                  <a:srgbClr val="2B91AF"/>
                </a:solidFill>
                <a:latin typeface="Consolas" panose="020B0609020204030204" pitchFamily="49" charset="0"/>
              </a:rPr>
              <a:t>Fiets</a:t>
            </a:r>
            <a:r>
              <a:rPr lang="nl-NL" dirty="0"/>
              <a:t>) en de kleur (kan zelf gekozen worden bij het aanmaken van een </a:t>
            </a:r>
            <a:r>
              <a:rPr lang="nl-NL" sz="1800" dirty="0">
                <a:solidFill>
                  <a:srgbClr val="2B91AF"/>
                </a:solidFill>
                <a:latin typeface="Consolas" panose="020B0609020204030204" pitchFamily="49" charset="0"/>
              </a:rPr>
              <a:t>Fiets</a:t>
            </a:r>
            <a:r>
              <a:rPr lang="nl-NL" dirty="0"/>
              <a:t>.</a:t>
            </a:r>
          </a:p>
          <a:p>
            <a:endParaRPr lang="nl-NL" dirty="0"/>
          </a:p>
        </p:txBody>
      </p:sp>
      <p:sp>
        <p:nvSpPr>
          <p:cNvPr id="13" name="Pijl: draaiend 12">
            <a:extLst>
              <a:ext uri="{FF2B5EF4-FFF2-40B4-BE49-F238E27FC236}">
                <a16:creationId xmlns:a16="http://schemas.microsoft.com/office/drawing/2014/main" id="{75DB468A-8713-484A-982A-8CF91B7C2312}"/>
              </a:ext>
            </a:extLst>
          </p:cNvPr>
          <p:cNvSpPr/>
          <p:nvPr/>
        </p:nvSpPr>
        <p:spPr>
          <a:xfrm flipV="1">
            <a:off x="3108478" y="1581559"/>
            <a:ext cx="2813352" cy="2079171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0800000"/>
              <a:gd name="adj5" fmla="val 1957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103993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B90CD1-A233-4587-90A3-9B1E7C290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Aanmaken van fietsen</a:t>
            </a:r>
            <a:endParaRPr lang="en-NL" dirty="0"/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574B6EA0-5A07-43AA-8AAE-F972859F254E}"/>
              </a:ext>
            </a:extLst>
          </p:cNvPr>
          <p:cNvSpPr txBox="1"/>
          <p:nvPr/>
        </p:nvSpPr>
        <p:spPr>
          <a:xfrm>
            <a:off x="163285" y="1704592"/>
            <a:ext cx="6096000" cy="923330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Fiets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f1 =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Fiets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"Rood"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Fiets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f2 =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Fiets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"Wit"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Fiets f3 = </a:t>
            </a:r>
            <a:r>
              <a:rPr lang="nl-NL" sz="18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Fiets(</a:t>
            </a:r>
            <a:r>
              <a:rPr lang="nl-NL" sz="1800" dirty="0">
                <a:solidFill>
                  <a:srgbClr val="A31515"/>
                </a:solidFill>
                <a:latin typeface="Consolas" panose="020B0609020204030204" pitchFamily="49" charset="0"/>
              </a:rPr>
              <a:t>"Blauw"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5ECDB632-2D18-40BA-885C-E8560E26B7A4}"/>
              </a:ext>
            </a:extLst>
          </p:cNvPr>
          <p:cNvSpPr txBox="1"/>
          <p:nvPr/>
        </p:nvSpPr>
        <p:spPr>
          <a:xfrm>
            <a:off x="740229" y="3211286"/>
            <a:ext cx="771797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Hier worden 3 fietsen gemaakt: 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f1</a:t>
            </a:r>
            <a:r>
              <a:rPr lang="nl-NL" dirty="0"/>
              <a:t>, 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f2</a:t>
            </a:r>
            <a:r>
              <a:rPr lang="nl-NL" dirty="0"/>
              <a:t>, 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f3</a:t>
            </a:r>
            <a:endParaRPr lang="nl-NL" dirty="0"/>
          </a:p>
          <a:p>
            <a:r>
              <a:rPr lang="nl-NL" dirty="0"/>
              <a:t>Let op dat het aantal wielen dus niet opgegeven wordt, maar uiteindelijk door de </a:t>
            </a:r>
            <a:r>
              <a:rPr lang="nl-NL" dirty="0" err="1"/>
              <a:t>constructor</a:t>
            </a:r>
            <a:r>
              <a:rPr lang="nl-NL" dirty="0"/>
              <a:t> van de klasse Fiets wordt afgedwongen op de waarde 2.</a:t>
            </a:r>
          </a:p>
          <a:p>
            <a:endParaRPr lang="nl-NL" dirty="0"/>
          </a:p>
          <a:p>
            <a:r>
              <a:rPr lang="nl-NL" dirty="0"/>
              <a:t>De kleur is wel steeds anders: 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"Rood"</a:t>
            </a:r>
            <a:r>
              <a:rPr lang="nl-NL" dirty="0"/>
              <a:t> ,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 "Wit"</a:t>
            </a:r>
            <a:r>
              <a:rPr lang="nl-NL" dirty="0"/>
              <a:t>  , </a:t>
            </a:r>
            <a:r>
              <a:rPr lang="nl-NL" sz="1800" dirty="0">
                <a:solidFill>
                  <a:srgbClr val="A31515"/>
                </a:solidFill>
                <a:latin typeface="Consolas" panose="020B0609020204030204" pitchFamily="49" charset="0"/>
              </a:rPr>
              <a:t>"Blauw"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35827482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90DC5E-5616-496E-812E-A68A556C0C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In code</a:t>
            </a:r>
            <a:endParaRPr lang="en-NL" dirty="0"/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56D30F9F-8D55-4BF5-8FDC-F4A76B79B854}"/>
              </a:ext>
            </a:extLst>
          </p:cNvPr>
          <p:cNvSpPr txBox="1"/>
          <p:nvPr/>
        </p:nvSpPr>
        <p:spPr>
          <a:xfrm>
            <a:off x="229810" y="1719943"/>
            <a:ext cx="10994571" cy="3139321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</p:spPr>
        <p:txBody>
          <a:bodyPr wrap="square">
            <a:spAutoFit/>
          </a:bodyPr>
          <a:lstStyle/>
          <a:p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NL" sz="18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NL" sz="1800" dirty="0">
                <a:solidFill>
                  <a:srgbClr val="2B91AF"/>
                </a:solidFill>
                <a:latin typeface="Consolas" panose="020B0609020204030204" pitchFamily="49" charset="0"/>
              </a:rPr>
              <a:t>Fiets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: Vervoersmiddel</a:t>
            </a:r>
          </a:p>
          <a:p>
            <a:r>
              <a:rPr lang="en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</a:p>
          <a:p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nl-NL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NL" sz="1800" dirty="0">
                <a:solidFill>
                  <a:srgbClr val="2B91AF"/>
                </a:solidFill>
                <a:latin typeface="Consolas" panose="020B0609020204030204" pitchFamily="49" charset="0"/>
              </a:rPr>
              <a:t>Fiets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nl-NL" sz="18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kleur): </a:t>
            </a:r>
            <a:r>
              <a:rPr lang="nl-NL" sz="1800" dirty="0">
                <a:solidFill>
                  <a:srgbClr val="0000FF"/>
                </a:solidFill>
                <a:latin typeface="Consolas" panose="020B0609020204030204" pitchFamily="49" charset="0"/>
              </a:rPr>
              <a:t>base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(2, kleur)</a:t>
            </a:r>
          </a:p>
          <a:p>
            <a:r>
              <a:rPr lang="en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{}</a:t>
            </a:r>
          </a:p>
          <a:p>
            <a:endParaRPr lang="en-NL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nl-NL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N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N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OpZadelGaanZitten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endParaRPr lang="en-NL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r>
              <a:rPr lang="en-NL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NL" dirty="0"/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2043BC36-BEA5-49C1-96B2-41677F1EC08F}"/>
              </a:ext>
            </a:extLst>
          </p:cNvPr>
          <p:cNvSpPr txBox="1"/>
          <p:nvPr/>
        </p:nvSpPr>
        <p:spPr>
          <a:xfrm>
            <a:off x="511629" y="5279571"/>
            <a:ext cx="10712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Hier is te zien dat er ook een andere methode is toegevoegd: </a:t>
            </a:r>
            <a:r>
              <a:rPr lang="nl-N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OpZadelGaanZitten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846585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35BFBF4-65B9-4992-A46A-146E8AC82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Polymorfisme</a:t>
            </a:r>
            <a:endParaRPr lang="en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8B253E6-29DE-416E-A86B-D72BCBCF6C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Werken met methodes in een lager gelegen klasse die de functionaliteit anders/beter uitvoert.</a:t>
            </a:r>
          </a:p>
          <a:p>
            <a:r>
              <a:rPr lang="nl-NL" dirty="0"/>
              <a:t>Gebruik in de basisklasse sleutelwoord ‘</a:t>
            </a:r>
            <a:r>
              <a:rPr lang="sv-SE" sz="2400" dirty="0">
                <a:solidFill>
                  <a:srgbClr val="0000FF"/>
                </a:solidFill>
                <a:latin typeface="Consolas" panose="020B0609020204030204" pitchFamily="49" charset="0"/>
              </a:rPr>
              <a:t>virtual</a:t>
            </a:r>
            <a:r>
              <a:rPr lang="nl-NL" dirty="0"/>
              <a:t>’:</a:t>
            </a:r>
          </a:p>
          <a:p>
            <a:pPr lvl="1"/>
            <a:r>
              <a:rPr lang="sv-SE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sv-SE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sv-SE" sz="1800" dirty="0">
                <a:solidFill>
                  <a:srgbClr val="0000FF"/>
                </a:solidFill>
                <a:latin typeface="Consolas" panose="020B0609020204030204" pitchFamily="49" charset="0"/>
              </a:rPr>
              <a:t>virtual</a:t>
            </a:r>
            <a:r>
              <a:rPr lang="sv-SE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sv-SE" sz="18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sv-SE" sz="1800" dirty="0">
                <a:solidFill>
                  <a:srgbClr val="000000"/>
                </a:solidFill>
                <a:latin typeface="Consolas" panose="020B0609020204030204" pitchFamily="49" charset="0"/>
              </a:rPr>
              <a:t> SnelheidPlus(</a:t>
            </a:r>
            <a:r>
              <a:rPr lang="sv-SE" sz="18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sv-SE" sz="1800" dirty="0">
                <a:solidFill>
                  <a:srgbClr val="000000"/>
                </a:solidFill>
                <a:latin typeface="Consolas" panose="020B0609020204030204" pitchFamily="49" charset="0"/>
              </a:rPr>
              <a:t> delta)</a:t>
            </a:r>
          </a:p>
          <a:p>
            <a:pPr lvl="1"/>
            <a:r>
              <a:rPr lang="sv-SE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sv-SE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sv-SE" sz="1800" dirty="0">
                <a:solidFill>
                  <a:srgbClr val="0000FF"/>
                </a:solidFill>
                <a:latin typeface="Consolas" panose="020B0609020204030204" pitchFamily="49" charset="0"/>
              </a:rPr>
              <a:t>virtual</a:t>
            </a:r>
            <a:r>
              <a:rPr lang="sv-SE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sv-SE" sz="18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sv-SE" sz="1800" dirty="0">
                <a:solidFill>
                  <a:srgbClr val="000000"/>
                </a:solidFill>
                <a:latin typeface="Consolas" panose="020B0609020204030204" pitchFamily="49" charset="0"/>
              </a:rPr>
              <a:t> SnelheidMin(</a:t>
            </a:r>
            <a:r>
              <a:rPr lang="sv-SE" sz="18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sv-SE" sz="1800" dirty="0">
                <a:solidFill>
                  <a:srgbClr val="000000"/>
                </a:solidFill>
                <a:latin typeface="Consolas" panose="020B0609020204030204" pitchFamily="49" charset="0"/>
              </a:rPr>
              <a:t> delta)</a:t>
            </a:r>
            <a:endParaRPr lang="nl-NL" dirty="0"/>
          </a:p>
          <a:p>
            <a:r>
              <a:rPr lang="nl-NL" dirty="0"/>
              <a:t>Gebruik in de onderliggende klasse sleutelwoord ‘</a:t>
            </a:r>
            <a:r>
              <a:rPr lang="nl-NL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nl-NL" dirty="0"/>
              <a:t>’:</a:t>
            </a:r>
          </a:p>
          <a:p>
            <a:pPr lvl="1"/>
            <a:r>
              <a:rPr lang="nl-NL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N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NL" sz="18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N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SnelheidPlus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nl-NL" sz="18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delta)</a:t>
            </a:r>
          </a:p>
          <a:p>
            <a:pPr lvl="1"/>
            <a:r>
              <a:rPr lang="nl-NL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N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NL" sz="18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N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SnelheidMin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nl-NL" sz="18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delta)</a:t>
            </a:r>
          </a:p>
          <a:p>
            <a:r>
              <a:rPr lang="nl-NL" dirty="0"/>
              <a:t>Tijdens “</a:t>
            </a:r>
            <a:r>
              <a:rPr lang="nl-NL" dirty="0" err="1"/>
              <a:t>runtime</a:t>
            </a:r>
            <a:r>
              <a:rPr lang="nl-NL" dirty="0"/>
              <a:t>” wordt bepaald door de klasse welke methode aangeroepen wordt</a:t>
            </a:r>
          </a:p>
          <a:p>
            <a:r>
              <a:rPr lang="nl-NL" dirty="0"/>
              <a:t>TIP: je kunt dus de code van de bovenliggende klasse gebruiken met base.&lt;functie&gt;:</a:t>
            </a:r>
          </a:p>
          <a:p>
            <a:pPr lvl="1"/>
            <a:r>
              <a:rPr lang="nl-NL" sz="18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N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base</a:t>
            </a:r>
            <a:r>
              <a:rPr lang="nl-N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.SnelheidMin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(delta);</a:t>
            </a:r>
          </a:p>
          <a:p>
            <a:endParaRPr lang="nl-NL" dirty="0"/>
          </a:p>
          <a:p>
            <a:pPr lvl="1"/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61521630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8AF0D3-EF75-4986-B5E8-0175ECBFE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Polymorfisme</a:t>
            </a:r>
            <a:endParaRPr lang="en-NL" dirty="0"/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5F7480A6-E0D2-41FA-81A3-41FC1C62DE8E}"/>
              </a:ext>
            </a:extLst>
          </p:cNvPr>
          <p:cNvSpPr txBox="1"/>
          <p:nvPr/>
        </p:nvSpPr>
        <p:spPr>
          <a:xfrm>
            <a:off x="1023257" y="1894114"/>
            <a:ext cx="1020112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2800" b="1" dirty="0"/>
              <a:t>Regel</a:t>
            </a:r>
            <a:r>
              <a:rPr lang="nl-NL" sz="2800" dirty="0"/>
              <a:t>:</a:t>
            </a:r>
          </a:p>
          <a:p>
            <a:pPr algn="ctr"/>
            <a:r>
              <a:rPr lang="nl-NL" sz="2800" dirty="0"/>
              <a:t>Als je een object van klasse A mag gebruiken</a:t>
            </a:r>
          </a:p>
          <a:p>
            <a:pPr algn="ctr"/>
            <a:r>
              <a:rPr lang="nl-NL" sz="2800" dirty="0"/>
              <a:t>Dan</a:t>
            </a:r>
          </a:p>
          <a:p>
            <a:pPr algn="ctr"/>
            <a:r>
              <a:rPr lang="nl-NL" sz="2800" dirty="0"/>
              <a:t>Mag je ook alle klassen die erven (‘kind zijn’) van A gebruiken</a:t>
            </a:r>
            <a:endParaRPr lang="en-NL" sz="2800" dirty="0"/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06F72832-F7AD-451D-9C91-4FE9E66887C1}"/>
              </a:ext>
            </a:extLst>
          </p:cNvPr>
          <p:cNvSpPr txBox="1"/>
          <p:nvPr/>
        </p:nvSpPr>
        <p:spPr>
          <a:xfrm>
            <a:off x="843643" y="6036009"/>
            <a:ext cx="10504714" cy="369332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</p:spPr>
        <p:txBody>
          <a:bodyPr wrap="square">
            <a:spAutoFit/>
          </a:bodyPr>
          <a:lstStyle/>
          <a:p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List&lt;Vervoersmiddel&gt; </a:t>
            </a:r>
            <a:r>
              <a:rPr lang="nl-N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mijnVervoersmiddelen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nl-NL" sz="18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List&lt;Vervoersmiddel&gt;();</a:t>
            </a:r>
            <a:endParaRPr lang="en-NL" dirty="0"/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C933F38-AF05-4977-9C20-DE8BA39E0AF1}"/>
              </a:ext>
            </a:extLst>
          </p:cNvPr>
          <p:cNvSpPr txBox="1"/>
          <p:nvPr/>
        </p:nvSpPr>
        <p:spPr>
          <a:xfrm>
            <a:off x="2378528" y="3995839"/>
            <a:ext cx="743494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dirty="0"/>
              <a:t>Dus: als ik een lijst maak waar object van de klasse </a:t>
            </a:r>
          </a:p>
          <a:p>
            <a:pPr algn="ctr"/>
            <a:r>
              <a:rPr lang="nl-NL" dirty="0"/>
              <a:t>‘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Vervoersmiddel</a:t>
            </a:r>
            <a:r>
              <a:rPr lang="nl-NL" dirty="0"/>
              <a:t>’ </a:t>
            </a:r>
          </a:p>
          <a:p>
            <a:pPr algn="ctr"/>
            <a:r>
              <a:rPr lang="nl-NL" dirty="0"/>
              <a:t>in mogen</a:t>
            </a:r>
          </a:p>
          <a:p>
            <a:pPr algn="ctr"/>
            <a:r>
              <a:rPr lang="nl-NL" b="1" dirty="0"/>
              <a:t>DAN</a:t>
            </a:r>
          </a:p>
          <a:p>
            <a:pPr algn="ctr"/>
            <a:r>
              <a:rPr lang="nl-NL" dirty="0"/>
              <a:t>Mag ik ook </a:t>
            </a:r>
            <a:r>
              <a:rPr lang="nl-NL" b="1" dirty="0"/>
              <a:t>Fietsen</a:t>
            </a:r>
            <a:r>
              <a:rPr lang="nl-NL" dirty="0"/>
              <a:t>, </a:t>
            </a:r>
            <a:r>
              <a:rPr lang="nl-NL" b="1" dirty="0" err="1"/>
              <a:t>Autos</a:t>
            </a:r>
            <a:r>
              <a:rPr lang="nl-NL" dirty="0"/>
              <a:t> en </a:t>
            </a:r>
            <a:r>
              <a:rPr lang="nl-NL" b="1" dirty="0"/>
              <a:t>Step-objecten</a:t>
            </a:r>
            <a:r>
              <a:rPr lang="nl-NL" dirty="0"/>
              <a:t> gebruiken om in de lijst te zetten.</a:t>
            </a:r>
          </a:p>
          <a:p>
            <a:pPr algn="ctr"/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34371735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51369E-53C5-4E61-8384-0D578DAE4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Polymorfisme 2</a:t>
            </a:r>
            <a:endParaRPr lang="en-NL" dirty="0"/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BEA38589-85BA-427E-BC21-16E5DD40EFAD}"/>
              </a:ext>
            </a:extLst>
          </p:cNvPr>
          <p:cNvSpPr txBox="1"/>
          <p:nvPr/>
        </p:nvSpPr>
        <p:spPr>
          <a:xfrm>
            <a:off x="359228" y="1687010"/>
            <a:ext cx="10014858" cy="2308324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</p:spPr>
        <p:txBody>
          <a:bodyPr wrap="square">
            <a:spAutoFit/>
          </a:bodyPr>
          <a:lstStyle/>
          <a:p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List&lt;Vervoersmiddel&gt; </a:t>
            </a:r>
            <a:r>
              <a:rPr lang="nl-N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mijnVervoersmiddelen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nl-NL" sz="18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List&lt;Vervoersmiddel&gt;();</a:t>
            </a:r>
          </a:p>
          <a:p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Fiets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f1          =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Fiets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"Rood"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Vervoersmiddel v1 = </a:t>
            </a:r>
            <a:r>
              <a:rPr lang="nl-NL" sz="18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Vervoersmiddel(6, </a:t>
            </a:r>
            <a:r>
              <a:rPr lang="nl-NL" sz="1800" dirty="0">
                <a:solidFill>
                  <a:srgbClr val="A31515"/>
                </a:solidFill>
                <a:latin typeface="Consolas" panose="020B0609020204030204" pitchFamily="49" charset="0"/>
              </a:rPr>
              <a:t>"Zwart"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Auto </a:t>
            </a:r>
            <a:r>
              <a:rPr lang="nl-N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audi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= </a:t>
            </a:r>
            <a:r>
              <a:rPr lang="nl-NL" sz="18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Auto(</a:t>
            </a:r>
            <a:r>
              <a:rPr lang="nl-N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AantalDeurenEnum.drie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nl-NL" sz="1800" dirty="0">
                <a:solidFill>
                  <a:srgbClr val="A31515"/>
                </a:solidFill>
                <a:latin typeface="Consolas" panose="020B0609020204030204" pitchFamily="49" charset="0"/>
              </a:rPr>
              <a:t>"Zwart"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en-NL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N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mijnVervoersmiddelen.Add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(f1);</a:t>
            </a:r>
          </a:p>
          <a:p>
            <a:r>
              <a:rPr lang="nl-N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mijnVervoersmiddelen.Add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nl-N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audi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nl-N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mijnVervoersmiddelen.Add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(v1);</a:t>
            </a:r>
            <a:endParaRPr lang="en-NL" dirty="0"/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7F500DBC-92DD-4B5E-BEC3-30209917AF59}"/>
              </a:ext>
            </a:extLst>
          </p:cNvPr>
          <p:cNvSpPr txBox="1"/>
          <p:nvPr/>
        </p:nvSpPr>
        <p:spPr>
          <a:xfrm>
            <a:off x="435429" y="4489575"/>
            <a:ext cx="100148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De lijst schijnt beperkt te zijn: er mogen alleen ‘Vervoersmiddel’ objecten aan toegevoegd worden!</a:t>
            </a:r>
          </a:p>
          <a:p>
            <a:r>
              <a:rPr lang="nl-NL" dirty="0"/>
              <a:t>Er staat immers: 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List&lt;Vervoersmiddel&gt;</a:t>
            </a:r>
            <a:endParaRPr lang="nl-NL" dirty="0"/>
          </a:p>
          <a:p>
            <a:r>
              <a:rPr lang="nl-NL" dirty="0"/>
              <a:t>Echter, omdat het dus gaat om Polymorfisme mag je ook een ‘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Fiets</a:t>
            </a:r>
            <a:r>
              <a:rPr lang="nl-NL" dirty="0"/>
              <a:t>’ of een ‘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Auto</a:t>
            </a:r>
            <a:r>
              <a:rPr lang="nl-NL" dirty="0"/>
              <a:t>’ toevoegen.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42050981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7587E46-75E9-4DDF-8626-DD0682EB5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Toetsing</a:t>
            </a:r>
            <a:endParaRPr lang="en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9E280E6-665A-41B1-998F-7C438F3E30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Tentamen C#</a:t>
            </a:r>
          </a:p>
          <a:p>
            <a:r>
              <a:rPr lang="nl-NL" dirty="0"/>
              <a:t>Programmeer opdracht</a:t>
            </a:r>
          </a:p>
          <a:p>
            <a:pPr lvl="1"/>
            <a:r>
              <a:rPr lang="nl-NL" dirty="0"/>
              <a:t>Web Development</a:t>
            </a:r>
          </a:p>
          <a:p>
            <a:pPr lvl="1"/>
            <a:r>
              <a:rPr lang="nl-NL" dirty="0"/>
              <a:t>Windows Applicatie </a:t>
            </a:r>
          </a:p>
          <a:p>
            <a:r>
              <a:rPr lang="nl-NL" dirty="0"/>
              <a:t>Doel</a:t>
            </a:r>
          </a:p>
          <a:p>
            <a:pPr lvl="1"/>
            <a:r>
              <a:rPr lang="nl-NL" dirty="0"/>
              <a:t>Aantonen basisvaardigheden programmeren + </a:t>
            </a:r>
          </a:p>
        </p:txBody>
      </p:sp>
    </p:spTree>
    <p:extLst>
      <p:ext uri="{BB962C8B-B14F-4D97-AF65-F5344CB8AC3E}">
        <p14:creationId xmlns:p14="http://schemas.microsoft.com/office/powerpoint/2010/main" val="83948034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4F498F-8069-4CBC-A37E-EED2365EAE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Tijdelijke aanduiding voor inhoud 4">
            <a:extLst>
              <a:ext uri="{FF2B5EF4-FFF2-40B4-BE49-F238E27FC236}">
                <a16:creationId xmlns:a16="http://schemas.microsoft.com/office/drawing/2014/main" id="{0F932226-43AF-47B8-919F-CF88512A6C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5942" y="4879700"/>
            <a:ext cx="11028439" cy="1434698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nl-NL" dirty="0"/>
              <a:t>Gebruik:</a:t>
            </a:r>
          </a:p>
          <a:p>
            <a:r>
              <a:rPr lang="nl-NL" dirty="0"/>
              <a:t>Zet je objecten van verschillende klassen in één lijst</a:t>
            </a:r>
          </a:p>
          <a:p>
            <a:r>
              <a:rPr lang="nl-NL" dirty="0"/>
              <a:t>Doorloop de lijst met de FOR-EACH lus</a:t>
            </a:r>
          </a:p>
          <a:p>
            <a:r>
              <a:rPr lang="nl-NL" dirty="0"/>
              <a:t>De </a:t>
            </a:r>
            <a:r>
              <a:rPr lang="nl-NL" dirty="0" err="1"/>
              <a:t>lusvariabele</a:t>
            </a:r>
            <a:r>
              <a:rPr lang="nl-NL" dirty="0"/>
              <a:t> (‘</a:t>
            </a:r>
            <a:r>
              <a:rPr lang="nl-N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verv</a:t>
            </a:r>
            <a:r>
              <a:rPr lang="nl-NL" dirty="0"/>
              <a:t>’) is altijd van een generieke klasse (dus één die boven alle mogelijke gebruikte klassen ligt)</a:t>
            </a:r>
          </a:p>
          <a:p>
            <a:r>
              <a:rPr lang="nl-NL" dirty="0"/>
              <a:t>Roep de functie aan die in de bovenste klasse genoemd</a:t>
            </a:r>
          </a:p>
          <a:p>
            <a:r>
              <a:rPr lang="nl-NL" dirty="0"/>
              <a:t>De </a:t>
            </a:r>
            <a:r>
              <a:rPr lang="nl-NL" dirty="0" err="1"/>
              <a:t>runtime</a:t>
            </a:r>
            <a:r>
              <a:rPr lang="nl-NL" dirty="0"/>
              <a:t> zorgt dat de juiste methode aangeroepen wordt door naar het type klasse te kijken:</a:t>
            </a:r>
          </a:p>
          <a:p>
            <a:pPr lvl="1"/>
            <a:r>
              <a:rPr lang="nl-NL" dirty="0"/>
              <a:t>Auto? </a:t>
            </a:r>
            <a:r>
              <a:rPr lang="nl-NL" dirty="0">
                <a:sym typeface="Wingdings" panose="05000000000000000000" pitchFamily="2" charset="2"/>
              </a:rPr>
              <a:t> </a:t>
            </a:r>
            <a:r>
              <a:rPr lang="nl-NL" dirty="0" err="1">
                <a:sym typeface="Wingdings" panose="05000000000000000000" pitchFamily="2" charset="2"/>
              </a:rPr>
              <a:t>Auto.SnelheidPlus</a:t>
            </a:r>
            <a:r>
              <a:rPr lang="nl-NL" dirty="0">
                <a:sym typeface="Wingdings" panose="05000000000000000000" pitchFamily="2" charset="2"/>
              </a:rPr>
              <a:t>()</a:t>
            </a:r>
          </a:p>
          <a:p>
            <a:pPr lvl="1"/>
            <a:r>
              <a:rPr lang="nl-NL" dirty="0">
                <a:sym typeface="Wingdings" panose="05000000000000000000" pitchFamily="2" charset="2"/>
              </a:rPr>
              <a:t>Fiets?  </a:t>
            </a:r>
            <a:r>
              <a:rPr lang="nl-NL" dirty="0" err="1">
                <a:sym typeface="Wingdings" panose="05000000000000000000" pitchFamily="2" charset="2"/>
              </a:rPr>
              <a:t>Fiets.SnelheidPlus</a:t>
            </a:r>
            <a:r>
              <a:rPr lang="nl-NL" dirty="0">
                <a:sym typeface="Wingdings" panose="05000000000000000000" pitchFamily="2" charset="2"/>
              </a:rPr>
              <a:t>();</a:t>
            </a:r>
            <a:endParaRPr lang="en-NL" dirty="0"/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0913D089-97FB-4948-96E5-20185DB7E4F9}"/>
              </a:ext>
            </a:extLst>
          </p:cNvPr>
          <p:cNvSpPr txBox="1"/>
          <p:nvPr/>
        </p:nvSpPr>
        <p:spPr>
          <a:xfrm>
            <a:off x="195942" y="1415317"/>
            <a:ext cx="11223172" cy="3077766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</p:spPr>
        <p:txBody>
          <a:bodyPr wrap="square">
            <a:spAutoFit/>
          </a:bodyPr>
          <a:lstStyle/>
          <a:p>
            <a:r>
              <a:rPr lang="nl-NL" sz="1600" dirty="0">
                <a:solidFill>
                  <a:srgbClr val="000000"/>
                </a:solidFill>
                <a:latin typeface="Consolas" panose="020B0609020204030204" pitchFamily="49" charset="0"/>
              </a:rPr>
              <a:t>List&lt;Vervoersmiddel&gt; </a:t>
            </a:r>
            <a:r>
              <a:rPr lang="nl-NL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mijnVervoersmiddelen</a:t>
            </a:r>
            <a:r>
              <a:rPr lang="nl-NL" sz="16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nl-NL" sz="16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nl-NL" sz="1600" dirty="0">
                <a:solidFill>
                  <a:srgbClr val="000000"/>
                </a:solidFill>
                <a:latin typeface="Consolas" panose="020B0609020204030204" pitchFamily="49" charset="0"/>
              </a:rPr>
              <a:t> List&lt;Vervoersmiddel&gt;();</a:t>
            </a:r>
          </a:p>
          <a:p>
            <a:endParaRPr lang="en-NL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NL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mijnVervoersmiddelen.Add</a:t>
            </a:r>
            <a:r>
              <a:rPr lang="nl-NL" sz="1600" dirty="0">
                <a:solidFill>
                  <a:srgbClr val="000000"/>
                </a:solidFill>
                <a:latin typeface="Consolas" panose="020B0609020204030204" pitchFamily="49" charset="0"/>
              </a:rPr>
              <a:t>(f1);</a:t>
            </a:r>
          </a:p>
          <a:p>
            <a:r>
              <a:rPr lang="nl-NL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mijnVervoersmiddelen.Add</a:t>
            </a:r>
            <a:r>
              <a:rPr lang="nl-NL" sz="1600" dirty="0">
                <a:solidFill>
                  <a:srgbClr val="000000"/>
                </a:solidFill>
                <a:latin typeface="Consolas" panose="020B0609020204030204" pitchFamily="49" charset="0"/>
              </a:rPr>
              <a:t>(f2);</a:t>
            </a:r>
          </a:p>
          <a:p>
            <a:r>
              <a:rPr lang="nl-NL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mijnVervoersmiddelen.Add</a:t>
            </a:r>
            <a:r>
              <a:rPr lang="nl-NL" sz="1600" dirty="0">
                <a:solidFill>
                  <a:srgbClr val="000000"/>
                </a:solidFill>
                <a:latin typeface="Consolas" panose="020B0609020204030204" pitchFamily="49" charset="0"/>
              </a:rPr>
              <a:t>(f3);</a:t>
            </a:r>
          </a:p>
          <a:p>
            <a:r>
              <a:rPr lang="nl-NL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mijnVervoersmiddelen.Add</a:t>
            </a:r>
            <a:r>
              <a:rPr lang="nl-NL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nl-NL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audi</a:t>
            </a:r>
            <a:r>
              <a:rPr lang="nl-NL" sz="16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nl-NL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mijnVervoersmiddelen.Add</a:t>
            </a:r>
            <a:r>
              <a:rPr lang="nl-NL" sz="1600" dirty="0">
                <a:solidFill>
                  <a:srgbClr val="000000"/>
                </a:solidFill>
                <a:latin typeface="Consolas" panose="020B0609020204030204" pitchFamily="49" charset="0"/>
              </a:rPr>
              <a:t>(v1);</a:t>
            </a:r>
          </a:p>
          <a:p>
            <a:endParaRPr lang="en-NL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NL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foreach</a:t>
            </a:r>
            <a:r>
              <a:rPr lang="nl-NL" sz="1600" dirty="0">
                <a:solidFill>
                  <a:srgbClr val="000000"/>
                </a:solidFill>
                <a:latin typeface="Consolas" panose="020B0609020204030204" pitchFamily="49" charset="0"/>
              </a:rPr>
              <a:t> (Vervoersmiddel </a:t>
            </a:r>
            <a:r>
              <a:rPr lang="nl-NL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verv</a:t>
            </a:r>
            <a:r>
              <a:rPr lang="nl-NL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NL" sz="1600" dirty="0">
                <a:solidFill>
                  <a:srgbClr val="0000FF"/>
                </a:solidFill>
                <a:latin typeface="Consolas" panose="020B0609020204030204" pitchFamily="49" charset="0"/>
              </a:rPr>
              <a:t>in</a:t>
            </a:r>
            <a:r>
              <a:rPr lang="nl-NL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NL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mijnVervoersmiddelen</a:t>
            </a:r>
            <a:r>
              <a:rPr lang="nl-NL" sz="16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NL" sz="16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nl-NL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nl-NL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verv.SnelheidPlus</a:t>
            </a:r>
            <a:r>
              <a:rPr lang="nl-NL" sz="1600" dirty="0">
                <a:solidFill>
                  <a:srgbClr val="000000"/>
                </a:solidFill>
                <a:latin typeface="Consolas" panose="020B0609020204030204" pitchFamily="49" charset="0"/>
              </a:rPr>
              <a:t>(10);</a:t>
            </a:r>
          </a:p>
          <a:p>
            <a:r>
              <a:rPr lang="en-NL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NL" sz="1600" dirty="0"/>
          </a:p>
        </p:txBody>
      </p:sp>
    </p:spTree>
    <p:extLst>
      <p:ext uri="{BB962C8B-B14F-4D97-AF65-F5344CB8AC3E}">
        <p14:creationId xmlns:p14="http://schemas.microsoft.com/office/powerpoint/2010/main" val="316804522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A9C7AD-9CD7-424A-B213-3C4D7B46A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Wat is de ‘base’?</a:t>
            </a:r>
            <a:endParaRPr lang="en-NL" dirty="0"/>
          </a:p>
        </p:txBody>
      </p:sp>
      <p:sp>
        <p:nvSpPr>
          <p:cNvPr id="4" name="Rechthoek 3">
            <a:extLst>
              <a:ext uri="{FF2B5EF4-FFF2-40B4-BE49-F238E27FC236}">
                <a16:creationId xmlns:a16="http://schemas.microsoft.com/office/drawing/2014/main" id="{33E41373-2B4F-44AC-A7EE-93FA2F038CED}"/>
              </a:ext>
            </a:extLst>
          </p:cNvPr>
          <p:cNvSpPr/>
          <p:nvPr/>
        </p:nvSpPr>
        <p:spPr>
          <a:xfrm>
            <a:off x="3156857" y="2166257"/>
            <a:ext cx="3559629" cy="12627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Vervoersmiddel</a:t>
            </a:r>
            <a:endParaRPr lang="en-NL" dirty="0"/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56C96B6A-B33A-42BC-9794-DB09E54804CF}"/>
              </a:ext>
            </a:extLst>
          </p:cNvPr>
          <p:cNvSpPr/>
          <p:nvPr/>
        </p:nvSpPr>
        <p:spPr>
          <a:xfrm>
            <a:off x="4316185" y="3717471"/>
            <a:ext cx="3559629" cy="12627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Auto</a:t>
            </a:r>
            <a:endParaRPr lang="en-NL" dirty="0"/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2004B0AE-822F-4969-9D34-340948BFB2F6}"/>
              </a:ext>
            </a:extLst>
          </p:cNvPr>
          <p:cNvSpPr/>
          <p:nvPr/>
        </p:nvSpPr>
        <p:spPr>
          <a:xfrm>
            <a:off x="6095999" y="5268685"/>
            <a:ext cx="3559629" cy="12627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DieselAuto</a:t>
            </a:r>
            <a:endParaRPr lang="en-NL" dirty="0"/>
          </a:p>
        </p:txBody>
      </p:sp>
      <p:cxnSp>
        <p:nvCxnSpPr>
          <p:cNvPr id="8" name="Verbindingslijn: gebogen 7">
            <a:extLst>
              <a:ext uri="{FF2B5EF4-FFF2-40B4-BE49-F238E27FC236}">
                <a16:creationId xmlns:a16="http://schemas.microsoft.com/office/drawing/2014/main" id="{74F3881B-4483-4DED-9B02-34CC47299308}"/>
              </a:ext>
            </a:extLst>
          </p:cNvPr>
          <p:cNvCxnSpPr>
            <a:stCxn id="6" idx="3"/>
            <a:endCxn id="5" idx="3"/>
          </p:cNvCxnSpPr>
          <p:nvPr/>
        </p:nvCxnSpPr>
        <p:spPr>
          <a:xfrm flipH="1" flipV="1">
            <a:off x="7875814" y="4348843"/>
            <a:ext cx="1779814" cy="1551214"/>
          </a:xfrm>
          <a:prstGeom prst="bentConnector3">
            <a:avLst>
              <a:gd name="adj1" fmla="val -1284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Verbindingslijn: gebogen 8">
            <a:extLst>
              <a:ext uri="{FF2B5EF4-FFF2-40B4-BE49-F238E27FC236}">
                <a16:creationId xmlns:a16="http://schemas.microsoft.com/office/drawing/2014/main" id="{8DDCF98C-7F42-4374-8103-1D55C8CD1A15}"/>
              </a:ext>
            </a:extLst>
          </p:cNvPr>
          <p:cNvCxnSpPr>
            <a:cxnSpLocks/>
            <a:stCxn id="5" idx="3"/>
            <a:endCxn id="4" idx="3"/>
          </p:cNvCxnSpPr>
          <p:nvPr/>
        </p:nvCxnSpPr>
        <p:spPr>
          <a:xfrm flipH="1" flipV="1">
            <a:off x="6716486" y="2797629"/>
            <a:ext cx="1159328" cy="1551214"/>
          </a:xfrm>
          <a:prstGeom prst="bentConnector3">
            <a:avLst>
              <a:gd name="adj1" fmla="val -1971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kstvak 11">
            <a:extLst>
              <a:ext uri="{FF2B5EF4-FFF2-40B4-BE49-F238E27FC236}">
                <a16:creationId xmlns:a16="http://schemas.microsoft.com/office/drawing/2014/main" id="{5C5A794C-86FA-4159-984F-13D500949C7A}"/>
              </a:ext>
            </a:extLst>
          </p:cNvPr>
          <p:cNvSpPr txBox="1"/>
          <p:nvPr/>
        </p:nvSpPr>
        <p:spPr>
          <a:xfrm>
            <a:off x="9198429" y="4765612"/>
            <a:ext cx="688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Base:</a:t>
            </a:r>
            <a:endParaRPr lang="en-NL" dirty="0"/>
          </a:p>
        </p:txBody>
      </p:sp>
      <p:sp>
        <p:nvSpPr>
          <p:cNvPr id="13" name="Tekstvak 12">
            <a:extLst>
              <a:ext uri="{FF2B5EF4-FFF2-40B4-BE49-F238E27FC236}">
                <a16:creationId xmlns:a16="http://schemas.microsoft.com/office/drawing/2014/main" id="{40BD3442-E72F-4C35-8237-C43E0946D416}"/>
              </a:ext>
            </a:extLst>
          </p:cNvPr>
          <p:cNvSpPr txBox="1"/>
          <p:nvPr/>
        </p:nvSpPr>
        <p:spPr>
          <a:xfrm>
            <a:off x="7424057" y="3203904"/>
            <a:ext cx="688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Base: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84766044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0B0A4093-5C29-423B-8FBD-6DC1FA7F5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LinkedLists</a:t>
            </a:r>
            <a:endParaRPr lang="en-NL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C3357CB8-4456-495C-BC29-4FD5AD2C327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89478028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BC970571-2EDE-4A1D-ADDB-7CAB26F84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Geen list of array</a:t>
            </a:r>
            <a:endParaRPr lang="en-NL" dirty="0"/>
          </a:p>
        </p:txBody>
      </p:sp>
      <p:sp>
        <p:nvSpPr>
          <p:cNvPr id="5" name="Tijdelijke aanduiding voor inhoud 4">
            <a:extLst>
              <a:ext uri="{FF2B5EF4-FFF2-40B4-BE49-F238E27FC236}">
                <a16:creationId xmlns:a16="http://schemas.microsoft.com/office/drawing/2014/main" id="{1F7AB517-DCD2-4B29-90A3-8CF466CBC1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Array </a:t>
            </a:r>
            <a:r>
              <a:rPr lang="nl-NL" dirty="0">
                <a:sym typeface="Wingdings" panose="05000000000000000000" pitchFamily="2" charset="2"/>
              </a:rPr>
              <a:t> </a:t>
            </a:r>
            <a:r>
              <a:rPr lang="nl-NL" dirty="0" err="1">
                <a:sym typeface="Wingdings" panose="05000000000000000000" pitchFamily="2" charset="2"/>
              </a:rPr>
              <a:t>Immutable</a:t>
            </a:r>
            <a:r>
              <a:rPr lang="nl-NL" dirty="0">
                <a:sym typeface="Wingdings" panose="05000000000000000000" pitchFamily="2" charset="2"/>
              </a:rPr>
              <a:t>: na declaratie niet mogelijk om te veranderen</a:t>
            </a:r>
          </a:p>
          <a:p>
            <a:r>
              <a:rPr lang="nl-NL" dirty="0">
                <a:sym typeface="Wingdings" panose="05000000000000000000" pitchFamily="2" charset="2"/>
              </a:rPr>
              <a:t>List  Dynamisch; nadeel steeds verdubbeling van opslag</a:t>
            </a:r>
          </a:p>
          <a:p>
            <a:r>
              <a:rPr lang="nl-NL" dirty="0">
                <a:sym typeface="Wingdings" panose="05000000000000000000" pitchFamily="2" charset="2"/>
              </a:rPr>
              <a:t>Mogelijke oplossing:</a:t>
            </a:r>
          </a:p>
          <a:p>
            <a:pPr lvl="1"/>
            <a:r>
              <a:rPr lang="nl-NL" dirty="0" err="1"/>
              <a:t>LinkedList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24463527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FC0EDA5-FD4E-43EB-8B9D-5FC3B8BF7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LinkedList</a:t>
            </a:r>
            <a:r>
              <a:rPr lang="nl-NL" dirty="0"/>
              <a:t> - 1</a:t>
            </a:r>
            <a:endParaRPr lang="en-NL" dirty="0"/>
          </a:p>
        </p:txBody>
      </p:sp>
      <p:sp>
        <p:nvSpPr>
          <p:cNvPr id="4" name="Rechthoek 3">
            <a:extLst>
              <a:ext uri="{FF2B5EF4-FFF2-40B4-BE49-F238E27FC236}">
                <a16:creationId xmlns:a16="http://schemas.microsoft.com/office/drawing/2014/main" id="{10B122ED-67CE-4977-B1D9-34AED92A913B}"/>
              </a:ext>
            </a:extLst>
          </p:cNvPr>
          <p:cNvSpPr/>
          <p:nvPr/>
        </p:nvSpPr>
        <p:spPr>
          <a:xfrm>
            <a:off x="587829" y="2166258"/>
            <a:ext cx="1970314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Begin</a:t>
            </a:r>
            <a:endParaRPr lang="en-NL" dirty="0"/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40FB5021-194D-4C17-9FD3-1EF4A259B4FC}"/>
              </a:ext>
            </a:extLst>
          </p:cNvPr>
          <p:cNvSpPr/>
          <p:nvPr/>
        </p:nvSpPr>
        <p:spPr>
          <a:xfrm>
            <a:off x="587829" y="3853542"/>
            <a:ext cx="1970314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Item</a:t>
            </a:r>
            <a:endParaRPr lang="en-NL" dirty="0"/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12DAB2D0-B377-4FEE-A9C7-19F3D36D54C3}"/>
              </a:ext>
            </a:extLst>
          </p:cNvPr>
          <p:cNvSpPr/>
          <p:nvPr/>
        </p:nvSpPr>
        <p:spPr>
          <a:xfrm>
            <a:off x="3396343" y="3853542"/>
            <a:ext cx="1970314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Item</a:t>
            </a:r>
            <a:endParaRPr lang="en-NL" dirty="0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D81F0177-B23B-4508-B86F-C5D4E860BC84}"/>
              </a:ext>
            </a:extLst>
          </p:cNvPr>
          <p:cNvSpPr/>
          <p:nvPr/>
        </p:nvSpPr>
        <p:spPr>
          <a:xfrm>
            <a:off x="6204857" y="3853542"/>
            <a:ext cx="1970314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Item</a:t>
            </a:r>
            <a:endParaRPr lang="en-NL" dirty="0"/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49758961-16F7-4E09-B9FE-F7A7BBFAB12E}"/>
              </a:ext>
            </a:extLst>
          </p:cNvPr>
          <p:cNvSpPr/>
          <p:nvPr/>
        </p:nvSpPr>
        <p:spPr>
          <a:xfrm>
            <a:off x="9013371" y="3853542"/>
            <a:ext cx="1970314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Item</a:t>
            </a:r>
            <a:endParaRPr lang="en-NL" dirty="0"/>
          </a:p>
        </p:txBody>
      </p:sp>
      <p:cxnSp>
        <p:nvCxnSpPr>
          <p:cNvPr id="10" name="Rechte verbindingslijn met pijl 9">
            <a:extLst>
              <a:ext uri="{FF2B5EF4-FFF2-40B4-BE49-F238E27FC236}">
                <a16:creationId xmlns:a16="http://schemas.microsoft.com/office/drawing/2014/main" id="{CBF4A228-B4AC-421F-BC6E-103E1AB0158C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>
          <a:xfrm>
            <a:off x="1572986" y="3004458"/>
            <a:ext cx="0" cy="8490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kstvak 15">
            <a:extLst>
              <a:ext uri="{FF2B5EF4-FFF2-40B4-BE49-F238E27FC236}">
                <a16:creationId xmlns:a16="http://schemas.microsoft.com/office/drawing/2014/main" id="{B47E66D0-3962-4433-9323-D336C83E73E0}"/>
              </a:ext>
            </a:extLst>
          </p:cNvPr>
          <p:cNvSpPr txBox="1"/>
          <p:nvPr/>
        </p:nvSpPr>
        <p:spPr>
          <a:xfrm>
            <a:off x="2831209" y="408797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?</a:t>
            </a:r>
            <a:endParaRPr lang="en-NL" dirty="0"/>
          </a:p>
        </p:txBody>
      </p:sp>
      <p:sp>
        <p:nvSpPr>
          <p:cNvPr id="17" name="Tekstvak 16">
            <a:extLst>
              <a:ext uri="{FF2B5EF4-FFF2-40B4-BE49-F238E27FC236}">
                <a16:creationId xmlns:a16="http://schemas.microsoft.com/office/drawing/2014/main" id="{F08AB3DA-DD05-44AA-8409-BBB9821D55E0}"/>
              </a:ext>
            </a:extLst>
          </p:cNvPr>
          <p:cNvSpPr txBox="1"/>
          <p:nvPr/>
        </p:nvSpPr>
        <p:spPr>
          <a:xfrm>
            <a:off x="5639723" y="4116159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?</a:t>
            </a:r>
            <a:endParaRPr lang="en-NL" dirty="0"/>
          </a:p>
        </p:txBody>
      </p:sp>
      <p:sp>
        <p:nvSpPr>
          <p:cNvPr id="18" name="Tekstvak 17">
            <a:extLst>
              <a:ext uri="{FF2B5EF4-FFF2-40B4-BE49-F238E27FC236}">
                <a16:creationId xmlns:a16="http://schemas.microsoft.com/office/drawing/2014/main" id="{A0D67789-191A-4637-89B9-A5319E1B1B4A}"/>
              </a:ext>
            </a:extLst>
          </p:cNvPr>
          <p:cNvSpPr txBox="1"/>
          <p:nvPr/>
        </p:nvSpPr>
        <p:spPr>
          <a:xfrm>
            <a:off x="8448237" y="4116159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?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36238952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FC0EDA5-FD4E-43EB-8B9D-5FC3B8BF7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LinkedList</a:t>
            </a:r>
            <a:r>
              <a:rPr lang="nl-NL" dirty="0"/>
              <a:t> - verbinding</a:t>
            </a:r>
            <a:endParaRPr lang="en-NL" dirty="0"/>
          </a:p>
        </p:txBody>
      </p:sp>
      <p:sp>
        <p:nvSpPr>
          <p:cNvPr id="4" name="Rechthoek 3">
            <a:extLst>
              <a:ext uri="{FF2B5EF4-FFF2-40B4-BE49-F238E27FC236}">
                <a16:creationId xmlns:a16="http://schemas.microsoft.com/office/drawing/2014/main" id="{10B122ED-67CE-4977-B1D9-34AED92A913B}"/>
              </a:ext>
            </a:extLst>
          </p:cNvPr>
          <p:cNvSpPr/>
          <p:nvPr/>
        </p:nvSpPr>
        <p:spPr>
          <a:xfrm>
            <a:off x="587829" y="2166258"/>
            <a:ext cx="1970314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Begin</a:t>
            </a:r>
            <a:endParaRPr lang="en-NL" dirty="0"/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40FB5021-194D-4C17-9FD3-1EF4A259B4FC}"/>
              </a:ext>
            </a:extLst>
          </p:cNvPr>
          <p:cNvSpPr/>
          <p:nvPr/>
        </p:nvSpPr>
        <p:spPr>
          <a:xfrm>
            <a:off x="587829" y="3853542"/>
            <a:ext cx="1970314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Item</a:t>
            </a:r>
            <a:endParaRPr lang="en-NL" dirty="0"/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12DAB2D0-B377-4FEE-A9C7-19F3D36D54C3}"/>
              </a:ext>
            </a:extLst>
          </p:cNvPr>
          <p:cNvSpPr/>
          <p:nvPr/>
        </p:nvSpPr>
        <p:spPr>
          <a:xfrm>
            <a:off x="3396343" y="3853542"/>
            <a:ext cx="1970314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Item</a:t>
            </a:r>
            <a:endParaRPr lang="en-NL" dirty="0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D81F0177-B23B-4508-B86F-C5D4E860BC84}"/>
              </a:ext>
            </a:extLst>
          </p:cNvPr>
          <p:cNvSpPr/>
          <p:nvPr/>
        </p:nvSpPr>
        <p:spPr>
          <a:xfrm>
            <a:off x="6204857" y="3853542"/>
            <a:ext cx="1970314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Item</a:t>
            </a:r>
            <a:endParaRPr lang="en-NL" dirty="0"/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49758961-16F7-4E09-B9FE-F7A7BBFAB12E}"/>
              </a:ext>
            </a:extLst>
          </p:cNvPr>
          <p:cNvSpPr/>
          <p:nvPr/>
        </p:nvSpPr>
        <p:spPr>
          <a:xfrm>
            <a:off x="9013371" y="3853542"/>
            <a:ext cx="1970314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Item</a:t>
            </a:r>
            <a:endParaRPr lang="en-NL" dirty="0"/>
          </a:p>
        </p:txBody>
      </p:sp>
      <p:cxnSp>
        <p:nvCxnSpPr>
          <p:cNvPr id="10" name="Rechte verbindingslijn met pijl 9">
            <a:extLst>
              <a:ext uri="{FF2B5EF4-FFF2-40B4-BE49-F238E27FC236}">
                <a16:creationId xmlns:a16="http://schemas.microsoft.com/office/drawing/2014/main" id="{CBF4A228-B4AC-421F-BC6E-103E1AB0158C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>
          <a:xfrm>
            <a:off x="1572986" y="3004458"/>
            <a:ext cx="0" cy="8490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hoek 11">
            <a:extLst>
              <a:ext uri="{FF2B5EF4-FFF2-40B4-BE49-F238E27FC236}">
                <a16:creationId xmlns:a16="http://schemas.microsoft.com/office/drawing/2014/main" id="{BA7CDA04-3846-4071-A148-927CBC1D1BFE}"/>
              </a:ext>
            </a:extLst>
          </p:cNvPr>
          <p:cNvSpPr/>
          <p:nvPr/>
        </p:nvSpPr>
        <p:spPr>
          <a:xfrm>
            <a:off x="1980981" y="3864519"/>
            <a:ext cx="577162" cy="28720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/>
              <a:t>Next</a:t>
            </a:r>
            <a:endParaRPr lang="en-NL" sz="1400" dirty="0"/>
          </a:p>
        </p:txBody>
      </p:sp>
      <p:cxnSp>
        <p:nvCxnSpPr>
          <p:cNvPr id="13" name="Rechte verbindingslijn met pijl 12">
            <a:extLst>
              <a:ext uri="{FF2B5EF4-FFF2-40B4-BE49-F238E27FC236}">
                <a16:creationId xmlns:a16="http://schemas.microsoft.com/office/drawing/2014/main" id="{0EF269CD-8D9F-4155-B4EB-364F7EA6E6EE}"/>
              </a:ext>
            </a:extLst>
          </p:cNvPr>
          <p:cNvCxnSpPr>
            <a:cxnSpLocks/>
            <a:stCxn id="12" idx="3"/>
            <a:endCxn id="6" idx="1"/>
          </p:cNvCxnSpPr>
          <p:nvPr/>
        </p:nvCxnSpPr>
        <p:spPr>
          <a:xfrm>
            <a:off x="2558143" y="4008121"/>
            <a:ext cx="838200" cy="2645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hthoek 18">
            <a:extLst>
              <a:ext uri="{FF2B5EF4-FFF2-40B4-BE49-F238E27FC236}">
                <a16:creationId xmlns:a16="http://schemas.microsoft.com/office/drawing/2014/main" id="{87A4C520-CC1B-4949-8508-563F33DAB879}"/>
              </a:ext>
            </a:extLst>
          </p:cNvPr>
          <p:cNvSpPr/>
          <p:nvPr/>
        </p:nvSpPr>
        <p:spPr>
          <a:xfrm>
            <a:off x="4801523" y="3864519"/>
            <a:ext cx="577162" cy="28720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/>
              <a:t>Next</a:t>
            </a:r>
            <a:endParaRPr lang="en-NL" sz="1400" dirty="0"/>
          </a:p>
        </p:txBody>
      </p:sp>
      <p:cxnSp>
        <p:nvCxnSpPr>
          <p:cNvPr id="20" name="Rechte verbindingslijn met pijl 19">
            <a:extLst>
              <a:ext uri="{FF2B5EF4-FFF2-40B4-BE49-F238E27FC236}">
                <a16:creationId xmlns:a16="http://schemas.microsoft.com/office/drawing/2014/main" id="{496AF92D-8E4B-420C-8A10-07A75C4829DC}"/>
              </a:ext>
            </a:extLst>
          </p:cNvPr>
          <p:cNvCxnSpPr>
            <a:cxnSpLocks/>
            <a:stCxn id="19" idx="3"/>
            <a:endCxn id="7" idx="1"/>
          </p:cNvCxnSpPr>
          <p:nvPr/>
        </p:nvCxnSpPr>
        <p:spPr>
          <a:xfrm>
            <a:off x="5378685" y="4008121"/>
            <a:ext cx="826172" cy="2645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hthoek 20">
            <a:extLst>
              <a:ext uri="{FF2B5EF4-FFF2-40B4-BE49-F238E27FC236}">
                <a16:creationId xmlns:a16="http://schemas.microsoft.com/office/drawing/2014/main" id="{E02F3A35-6F20-471C-B1E6-C0B3DC2473E5}"/>
              </a:ext>
            </a:extLst>
          </p:cNvPr>
          <p:cNvSpPr/>
          <p:nvPr/>
        </p:nvSpPr>
        <p:spPr>
          <a:xfrm>
            <a:off x="7597572" y="3864519"/>
            <a:ext cx="577162" cy="28720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/>
              <a:t>Next</a:t>
            </a:r>
            <a:endParaRPr lang="en-NL" sz="1400" dirty="0"/>
          </a:p>
        </p:txBody>
      </p:sp>
      <p:cxnSp>
        <p:nvCxnSpPr>
          <p:cNvPr id="22" name="Rechte verbindingslijn met pijl 21">
            <a:extLst>
              <a:ext uri="{FF2B5EF4-FFF2-40B4-BE49-F238E27FC236}">
                <a16:creationId xmlns:a16="http://schemas.microsoft.com/office/drawing/2014/main" id="{BCA9C286-09B3-4ED6-966C-CB15C435772F}"/>
              </a:ext>
            </a:extLst>
          </p:cNvPr>
          <p:cNvCxnSpPr>
            <a:cxnSpLocks/>
            <a:stCxn id="21" idx="3"/>
            <a:endCxn id="8" idx="1"/>
          </p:cNvCxnSpPr>
          <p:nvPr/>
        </p:nvCxnSpPr>
        <p:spPr>
          <a:xfrm>
            <a:off x="8174734" y="4008121"/>
            <a:ext cx="838637" cy="2645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hthoek 24">
            <a:extLst>
              <a:ext uri="{FF2B5EF4-FFF2-40B4-BE49-F238E27FC236}">
                <a16:creationId xmlns:a16="http://schemas.microsoft.com/office/drawing/2014/main" id="{759DAFED-34B5-4FB9-AA58-58FCFD159E8B}"/>
              </a:ext>
            </a:extLst>
          </p:cNvPr>
          <p:cNvSpPr/>
          <p:nvPr/>
        </p:nvSpPr>
        <p:spPr>
          <a:xfrm>
            <a:off x="10406086" y="3850519"/>
            <a:ext cx="577162" cy="28720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/>
              <a:t>NULL</a:t>
            </a:r>
            <a:endParaRPr lang="en-NL" sz="1400" dirty="0"/>
          </a:p>
        </p:txBody>
      </p:sp>
    </p:spTree>
    <p:extLst>
      <p:ext uri="{BB962C8B-B14F-4D97-AF65-F5344CB8AC3E}">
        <p14:creationId xmlns:p14="http://schemas.microsoft.com/office/powerpoint/2010/main" val="269768198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FC0EDA5-FD4E-43EB-8B9D-5FC3B8BF7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LinkedList</a:t>
            </a:r>
            <a:r>
              <a:rPr lang="nl-NL" dirty="0"/>
              <a:t> - </a:t>
            </a:r>
            <a:r>
              <a:rPr lang="nl-NL" dirty="0" err="1"/>
              <a:t>head</a:t>
            </a:r>
            <a:endParaRPr lang="en-NL" dirty="0"/>
          </a:p>
        </p:txBody>
      </p:sp>
      <p:sp>
        <p:nvSpPr>
          <p:cNvPr id="4" name="Rechthoek 3">
            <a:extLst>
              <a:ext uri="{FF2B5EF4-FFF2-40B4-BE49-F238E27FC236}">
                <a16:creationId xmlns:a16="http://schemas.microsoft.com/office/drawing/2014/main" id="{10B122ED-67CE-4977-B1D9-34AED92A913B}"/>
              </a:ext>
            </a:extLst>
          </p:cNvPr>
          <p:cNvSpPr/>
          <p:nvPr/>
        </p:nvSpPr>
        <p:spPr>
          <a:xfrm>
            <a:off x="587829" y="2166258"/>
            <a:ext cx="1970314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Begin</a:t>
            </a:r>
            <a:endParaRPr lang="en-NL" dirty="0"/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40FB5021-194D-4C17-9FD3-1EF4A259B4FC}"/>
              </a:ext>
            </a:extLst>
          </p:cNvPr>
          <p:cNvSpPr/>
          <p:nvPr/>
        </p:nvSpPr>
        <p:spPr>
          <a:xfrm>
            <a:off x="587829" y="3853542"/>
            <a:ext cx="1970314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Item</a:t>
            </a:r>
            <a:endParaRPr lang="en-NL" dirty="0"/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12DAB2D0-B377-4FEE-A9C7-19F3D36D54C3}"/>
              </a:ext>
            </a:extLst>
          </p:cNvPr>
          <p:cNvSpPr/>
          <p:nvPr/>
        </p:nvSpPr>
        <p:spPr>
          <a:xfrm>
            <a:off x="3396343" y="3853542"/>
            <a:ext cx="1970314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Item</a:t>
            </a:r>
            <a:endParaRPr lang="en-NL" dirty="0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D81F0177-B23B-4508-B86F-C5D4E860BC84}"/>
              </a:ext>
            </a:extLst>
          </p:cNvPr>
          <p:cNvSpPr/>
          <p:nvPr/>
        </p:nvSpPr>
        <p:spPr>
          <a:xfrm>
            <a:off x="6204857" y="3853542"/>
            <a:ext cx="1970314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Item</a:t>
            </a:r>
            <a:endParaRPr lang="en-NL" dirty="0"/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49758961-16F7-4E09-B9FE-F7A7BBFAB12E}"/>
              </a:ext>
            </a:extLst>
          </p:cNvPr>
          <p:cNvSpPr/>
          <p:nvPr/>
        </p:nvSpPr>
        <p:spPr>
          <a:xfrm>
            <a:off x="9013371" y="3853542"/>
            <a:ext cx="1970314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Item</a:t>
            </a:r>
            <a:endParaRPr lang="en-NL" dirty="0"/>
          </a:p>
        </p:txBody>
      </p:sp>
      <p:cxnSp>
        <p:nvCxnSpPr>
          <p:cNvPr id="10" name="Rechte verbindingslijn met pijl 9">
            <a:extLst>
              <a:ext uri="{FF2B5EF4-FFF2-40B4-BE49-F238E27FC236}">
                <a16:creationId xmlns:a16="http://schemas.microsoft.com/office/drawing/2014/main" id="{CBF4A228-B4AC-421F-BC6E-103E1AB0158C}"/>
              </a:ext>
            </a:extLst>
          </p:cNvPr>
          <p:cNvCxnSpPr>
            <a:cxnSpLocks/>
            <a:stCxn id="17" idx="2"/>
            <a:endCxn id="5" idx="0"/>
          </p:cNvCxnSpPr>
          <p:nvPr/>
        </p:nvCxnSpPr>
        <p:spPr>
          <a:xfrm flipH="1">
            <a:off x="1572986" y="3004458"/>
            <a:ext cx="696576" cy="84908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hoek 11">
            <a:extLst>
              <a:ext uri="{FF2B5EF4-FFF2-40B4-BE49-F238E27FC236}">
                <a16:creationId xmlns:a16="http://schemas.microsoft.com/office/drawing/2014/main" id="{BA7CDA04-3846-4071-A148-927CBC1D1BFE}"/>
              </a:ext>
            </a:extLst>
          </p:cNvPr>
          <p:cNvSpPr/>
          <p:nvPr/>
        </p:nvSpPr>
        <p:spPr>
          <a:xfrm>
            <a:off x="1980981" y="3864519"/>
            <a:ext cx="577162" cy="28720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/>
              <a:t>Next</a:t>
            </a:r>
            <a:endParaRPr lang="en-NL" sz="1400" dirty="0"/>
          </a:p>
        </p:txBody>
      </p:sp>
      <p:cxnSp>
        <p:nvCxnSpPr>
          <p:cNvPr id="13" name="Rechte verbindingslijn met pijl 12">
            <a:extLst>
              <a:ext uri="{FF2B5EF4-FFF2-40B4-BE49-F238E27FC236}">
                <a16:creationId xmlns:a16="http://schemas.microsoft.com/office/drawing/2014/main" id="{0EF269CD-8D9F-4155-B4EB-364F7EA6E6EE}"/>
              </a:ext>
            </a:extLst>
          </p:cNvPr>
          <p:cNvCxnSpPr>
            <a:cxnSpLocks/>
            <a:stCxn id="12" idx="3"/>
            <a:endCxn id="6" idx="1"/>
          </p:cNvCxnSpPr>
          <p:nvPr/>
        </p:nvCxnSpPr>
        <p:spPr>
          <a:xfrm>
            <a:off x="2558143" y="4008121"/>
            <a:ext cx="838200" cy="26452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hthoek 18">
            <a:extLst>
              <a:ext uri="{FF2B5EF4-FFF2-40B4-BE49-F238E27FC236}">
                <a16:creationId xmlns:a16="http://schemas.microsoft.com/office/drawing/2014/main" id="{87A4C520-CC1B-4949-8508-563F33DAB879}"/>
              </a:ext>
            </a:extLst>
          </p:cNvPr>
          <p:cNvSpPr/>
          <p:nvPr/>
        </p:nvSpPr>
        <p:spPr>
          <a:xfrm>
            <a:off x="4789058" y="3862901"/>
            <a:ext cx="577162" cy="28720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/>
              <a:t>Next</a:t>
            </a:r>
            <a:endParaRPr lang="en-NL" sz="1400" dirty="0"/>
          </a:p>
        </p:txBody>
      </p:sp>
      <p:cxnSp>
        <p:nvCxnSpPr>
          <p:cNvPr id="20" name="Rechte verbindingslijn met pijl 19">
            <a:extLst>
              <a:ext uri="{FF2B5EF4-FFF2-40B4-BE49-F238E27FC236}">
                <a16:creationId xmlns:a16="http://schemas.microsoft.com/office/drawing/2014/main" id="{496AF92D-8E4B-420C-8A10-07A75C4829DC}"/>
              </a:ext>
            </a:extLst>
          </p:cNvPr>
          <p:cNvCxnSpPr>
            <a:cxnSpLocks/>
            <a:stCxn id="19" idx="3"/>
            <a:endCxn id="7" idx="1"/>
          </p:cNvCxnSpPr>
          <p:nvPr/>
        </p:nvCxnSpPr>
        <p:spPr>
          <a:xfrm>
            <a:off x="5366220" y="4006503"/>
            <a:ext cx="838637" cy="26613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hthoek 20">
            <a:extLst>
              <a:ext uri="{FF2B5EF4-FFF2-40B4-BE49-F238E27FC236}">
                <a16:creationId xmlns:a16="http://schemas.microsoft.com/office/drawing/2014/main" id="{E02F3A35-6F20-471C-B1E6-C0B3DC2473E5}"/>
              </a:ext>
            </a:extLst>
          </p:cNvPr>
          <p:cNvSpPr/>
          <p:nvPr/>
        </p:nvSpPr>
        <p:spPr>
          <a:xfrm>
            <a:off x="7597572" y="3864519"/>
            <a:ext cx="577162" cy="28720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/>
              <a:t>Next</a:t>
            </a:r>
            <a:endParaRPr lang="en-NL" sz="1400" dirty="0"/>
          </a:p>
        </p:txBody>
      </p:sp>
      <p:cxnSp>
        <p:nvCxnSpPr>
          <p:cNvPr id="22" name="Rechte verbindingslijn met pijl 21">
            <a:extLst>
              <a:ext uri="{FF2B5EF4-FFF2-40B4-BE49-F238E27FC236}">
                <a16:creationId xmlns:a16="http://schemas.microsoft.com/office/drawing/2014/main" id="{BCA9C286-09B3-4ED6-966C-CB15C435772F}"/>
              </a:ext>
            </a:extLst>
          </p:cNvPr>
          <p:cNvCxnSpPr>
            <a:cxnSpLocks/>
            <a:stCxn id="21" idx="3"/>
            <a:endCxn id="8" idx="1"/>
          </p:cNvCxnSpPr>
          <p:nvPr/>
        </p:nvCxnSpPr>
        <p:spPr>
          <a:xfrm>
            <a:off x="8174734" y="4008121"/>
            <a:ext cx="838637" cy="26452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hthoek 24">
            <a:extLst>
              <a:ext uri="{FF2B5EF4-FFF2-40B4-BE49-F238E27FC236}">
                <a16:creationId xmlns:a16="http://schemas.microsoft.com/office/drawing/2014/main" id="{759DAFED-34B5-4FB9-AA58-58FCFD159E8B}"/>
              </a:ext>
            </a:extLst>
          </p:cNvPr>
          <p:cNvSpPr/>
          <p:nvPr/>
        </p:nvSpPr>
        <p:spPr>
          <a:xfrm>
            <a:off x="10406086" y="3850519"/>
            <a:ext cx="577162" cy="28720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/>
              <a:t>NULL</a:t>
            </a:r>
            <a:endParaRPr lang="en-NL" sz="1400" dirty="0"/>
          </a:p>
        </p:txBody>
      </p:sp>
      <p:sp>
        <p:nvSpPr>
          <p:cNvPr id="17" name="Rechthoek 16">
            <a:extLst>
              <a:ext uri="{FF2B5EF4-FFF2-40B4-BE49-F238E27FC236}">
                <a16:creationId xmlns:a16="http://schemas.microsoft.com/office/drawing/2014/main" id="{9DABAF82-9D66-4812-B55D-556FC2A92D56}"/>
              </a:ext>
            </a:extLst>
          </p:cNvPr>
          <p:cNvSpPr/>
          <p:nvPr/>
        </p:nvSpPr>
        <p:spPr>
          <a:xfrm>
            <a:off x="1980981" y="2717255"/>
            <a:ext cx="577162" cy="28720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/>
              <a:t>Head</a:t>
            </a:r>
            <a:endParaRPr lang="en-NL" sz="1400" dirty="0"/>
          </a:p>
        </p:txBody>
      </p:sp>
    </p:spTree>
    <p:extLst>
      <p:ext uri="{BB962C8B-B14F-4D97-AF65-F5344CB8AC3E}">
        <p14:creationId xmlns:p14="http://schemas.microsoft.com/office/powerpoint/2010/main" val="102636445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FC0EDA5-FD4E-43EB-8B9D-5FC3B8BF7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LinkedList</a:t>
            </a:r>
            <a:r>
              <a:rPr lang="nl-NL" dirty="0"/>
              <a:t> - data</a:t>
            </a:r>
            <a:endParaRPr lang="en-NL" dirty="0"/>
          </a:p>
        </p:txBody>
      </p:sp>
      <p:sp>
        <p:nvSpPr>
          <p:cNvPr id="4" name="Rechthoek 3">
            <a:extLst>
              <a:ext uri="{FF2B5EF4-FFF2-40B4-BE49-F238E27FC236}">
                <a16:creationId xmlns:a16="http://schemas.microsoft.com/office/drawing/2014/main" id="{10B122ED-67CE-4977-B1D9-34AED92A913B}"/>
              </a:ext>
            </a:extLst>
          </p:cNvPr>
          <p:cNvSpPr/>
          <p:nvPr/>
        </p:nvSpPr>
        <p:spPr>
          <a:xfrm>
            <a:off x="587829" y="2166258"/>
            <a:ext cx="1970314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Begin</a:t>
            </a:r>
            <a:endParaRPr lang="en-NL" dirty="0"/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40FB5021-194D-4C17-9FD3-1EF4A259B4FC}"/>
              </a:ext>
            </a:extLst>
          </p:cNvPr>
          <p:cNvSpPr/>
          <p:nvPr/>
        </p:nvSpPr>
        <p:spPr>
          <a:xfrm>
            <a:off x="587829" y="3853542"/>
            <a:ext cx="1970314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Item</a:t>
            </a:r>
            <a:endParaRPr lang="en-NL" dirty="0"/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12DAB2D0-B377-4FEE-A9C7-19F3D36D54C3}"/>
              </a:ext>
            </a:extLst>
          </p:cNvPr>
          <p:cNvSpPr/>
          <p:nvPr/>
        </p:nvSpPr>
        <p:spPr>
          <a:xfrm>
            <a:off x="3396343" y="3853542"/>
            <a:ext cx="1970314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Item</a:t>
            </a:r>
            <a:endParaRPr lang="en-NL" dirty="0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D81F0177-B23B-4508-B86F-C5D4E860BC84}"/>
              </a:ext>
            </a:extLst>
          </p:cNvPr>
          <p:cNvSpPr/>
          <p:nvPr/>
        </p:nvSpPr>
        <p:spPr>
          <a:xfrm>
            <a:off x="6204857" y="3853542"/>
            <a:ext cx="1970314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Item</a:t>
            </a:r>
            <a:endParaRPr lang="en-NL" dirty="0"/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49758961-16F7-4E09-B9FE-F7A7BBFAB12E}"/>
              </a:ext>
            </a:extLst>
          </p:cNvPr>
          <p:cNvSpPr/>
          <p:nvPr/>
        </p:nvSpPr>
        <p:spPr>
          <a:xfrm>
            <a:off x="9013371" y="3853542"/>
            <a:ext cx="1970314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Item</a:t>
            </a:r>
            <a:endParaRPr lang="en-NL" dirty="0"/>
          </a:p>
        </p:txBody>
      </p:sp>
      <p:cxnSp>
        <p:nvCxnSpPr>
          <p:cNvPr id="10" name="Rechte verbindingslijn met pijl 9">
            <a:extLst>
              <a:ext uri="{FF2B5EF4-FFF2-40B4-BE49-F238E27FC236}">
                <a16:creationId xmlns:a16="http://schemas.microsoft.com/office/drawing/2014/main" id="{CBF4A228-B4AC-421F-BC6E-103E1AB0158C}"/>
              </a:ext>
            </a:extLst>
          </p:cNvPr>
          <p:cNvCxnSpPr>
            <a:cxnSpLocks/>
            <a:stCxn id="17" idx="2"/>
            <a:endCxn id="5" idx="0"/>
          </p:cNvCxnSpPr>
          <p:nvPr/>
        </p:nvCxnSpPr>
        <p:spPr>
          <a:xfrm flipH="1">
            <a:off x="1572986" y="3004458"/>
            <a:ext cx="696576" cy="84908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hoek 11">
            <a:extLst>
              <a:ext uri="{FF2B5EF4-FFF2-40B4-BE49-F238E27FC236}">
                <a16:creationId xmlns:a16="http://schemas.microsoft.com/office/drawing/2014/main" id="{BA7CDA04-3846-4071-A148-927CBC1D1BFE}"/>
              </a:ext>
            </a:extLst>
          </p:cNvPr>
          <p:cNvSpPr/>
          <p:nvPr/>
        </p:nvSpPr>
        <p:spPr>
          <a:xfrm>
            <a:off x="1980981" y="3864519"/>
            <a:ext cx="577162" cy="28720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/>
              <a:t>Next</a:t>
            </a:r>
            <a:endParaRPr lang="en-NL" sz="1400" dirty="0"/>
          </a:p>
        </p:txBody>
      </p:sp>
      <p:cxnSp>
        <p:nvCxnSpPr>
          <p:cNvPr id="13" name="Rechte verbindingslijn met pijl 12">
            <a:extLst>
              <a:ext uri="{FF2B5EF4-FFF2-40B4-BE49-F238E27FC236}">
                <a16:creationId xmlns:a16="http://schemas.microsoft.com/office/drawing/2014/main" id="{0EF269CD-8D9F-4155-B4EB-364F7EA6E6EE}"/>
              </a:ext>
            </a:extLst>
          </p:cNvPr>
          <p:cNvCxnSpPr>
            <a:cxnSpLocks/>
            <a:stCxn id="12" idx="3"/>
            <a:endCxn id="6" idx="1"/>
          </p:cNvCxnSpPr>
          <p:nvPr/>
        </p:nvCxnSpPr>
        <p:spPr>
          <a:xfrm>
            <a:off x="2558143" y="4008121"/>
            <a:ext cx="838200" cy="26452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hthoek 18">
            <a:extLst>
              <a:ext uri="{FF2B5EF4-FFF2-40B4-BE49-F238E27FC236}">
                <a16:creationId xmlns:a16="http://schemas.microsoft.com/office/drawing/2014/main" id="{87A4C520-CC1B-4949-8508-563F33DAB879}"/>
              </a:ext>
            </a:extLst>
          </p:cNvPr>
          <p:cNvSpPr/>
          <p:nvPr/>
        </p:nvSpPr>
        <p:spPr>
          <a:xfrm>
            <a:off x="4789058" y="3862901"/>
            <a:ext cx="577162" cy="28720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/>
              <a:t>Next</a:t>
            </a:r>
            <a:endParaRPr lang="en-NL" sz="1400" dirty="0"/>
          </a:p>
        </p:txBody>
      </p:sp>
      <p:cxnSp>
        <p:nvCxnSpPr>
          <p:cNvPr id="20" name="Rechte verbindingslijn met pijl 19">
            <a:extLst>
              <a:ext uri="{FF2B5EF4-FFF2-40B4-BE49-F238E27FC236}">
                <a16:creationId xmlns:a16="http://schemas.microsoft.com/office/drawing/2014/main" id="{496AF92D-8E4B-420C-8A10-07A75C4829DC}"/>
              </a:ext>
            </a:extLst>
          </p:cNvPr>
          <p:cNvCxnSpPr>
            <a:cxnSpLocks/>
            <a:stCxn id="19" idx="3"/>
            <a:endCxn id="7" idx="1"/>
          </p:cNvCxnSpPr>
          <p:nvPr/>
        </p:nvCxnSpPr>
        <p:spPr>
          <a:xfrm>
            <a:off x="5366220" y="4006503"/>
            <a:ext cx="838637" cy="26613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hthoek 20">
            <a:extLst>
              <a:ext uri="{FF2B5EF4-FFF2-40B4-BE49-F238E27FC236}">
                <a16:creationId xmlns:a16="http://schemas.microsoft.com/office/drawing/2014/main" id="{E02F3A35-6F20-471C-B1E6-C0B3DC2473E5}"/>
              </a:ext>
            </a:extLst>
          </p:cNvPr>
          <p:cNvSpPr/>
          <p:nvPr/>
        </p:nvSpPr>
        <p:spPr>
          <a:xfrm>
            <a:off x="7597572" y="3864519"/>
            <a:ext cx="577162" cy="28720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/>
              <a:t>Next</a:t>
            </a:r>
            <a:endParaRPr lang="en-NL" sz="1400" dirty="0"/>
          </a:p>
        </p:txBody>
      </p:sp>
      <p:cxnSp>
        <p:nvCxnSpPr>
          <p:cNvPr id="22" name="Rechte verbindingslijn met pijl 21">
            <a:extLst>
              <a:ext uri="{FF2B5EF4-FFF2-40B4-BE49-F238E27FC236}">
                <a16:creationId xmlns:a16="http://schemas.microsoft.com/office/drawing/2014/main" id="{BCA9C286-09B3-4ED6-966C-CB15C435772F}"/>
              </a:ext>
            </a:extLst>
          </p:cNvPr>
          <p:cNvCxnSpPr>
            <a:cxnSpLocks/>
            <a:stCxn id="21" idx="3"/>
            <a:endCxn id="8" idx="1"/>
          </p:cNvCxnSpPr>
          <p:nvPr/>
        </p:nvCxnSpPr>
        <p:spPr>
          <a:xfrm>
            <a:off x="8174734" y="4008121"/>
            <a:ext cx="838637" cy="26452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hthoek 24">
            <a:extLst>
              <a:ext uri="{FF2B5EF4-FFF2-40B4-BE49-F238E27FC236}">
                <a16:creationId xmlns:a16="http://schemas.microsoft.com/office/drawing/2014/main" id="{759DAFED-34B5-4FB9-AA58-58FCFD159E8B}"/>
              </a:ext>
            </a:extLst>
          </p:cNvPr>
          <p:cNvSpPr/>
          <p:nvPr/>
        </p:nvSpPr>
        <p:spPr>
          <a:xfrm>
            <a:off x="10406086" y="3850519"/>
            <a:ext cx="577162" cy="28720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/>
              <a:t>NULL</a:t>
            </a:r>
            <a:endParaRPr lang="en-NL" sz="1400" dirty="0"/>
          </a:p>
        </p:txBody>
      </p:sp>
      <p:sp>
        <p:nvSpPr>
          <p:cNvPr id="17" name="Rechthoek 16">
            <a:extLst>
              <a:ext uri="{FF2B5EF4-FFF2-40B4-BE49-F238E27FC236}">
                <a16:creationId xmlns:a16="http://schemas.microsoft.com/office/drawing/2014/main" id="{9DABAF82-9D66-4812-B55D-556FC2A92D56}"/>
              </a:ext>
            </a:extLst>
          </p:cNvPr>
          <p:cNvSpPr/>
          <p:nvPr/>
        </p:nvSpPr>
        <p:spPr>
          <a:xfrm>
            <a:off x="1980981" y="2717255"/>
            <a:ext cx="577162" cy="28720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/>
              <a:t>Head</a:t>
            </a:r>
            <a:endParaRPr lang="en-NL" sz="1400" dirty="0"/>
          </a:p>
        </p:txBody>
      </p:sp>
      <p:sp>
        <p:nvSpPr>
          <p:cNvPr id="23" name="Rechthoek 22">
            <a:extLst>
              <a:ext uri="{FF2B5EF4-FFF2-40B4-BE49-F238E27FC236}">
                <a16:creationId xmlns:a16="http://schemas.microsoft.com/office/drawing/2014/main" id="{25A6F8C4-A198-4ECD-993F-87E87687391E}"/>
              </a:ext>
            </a:extLst>
          </p:cNvPr>
          <p:cNvSpPr/>
          <p:nvPr/>
        </p:nvSpPr>
        <p:spPr>
          <a:xfrm>
            <a:off x="587829" y="4404539"/>
            <a:ext cx="1062718" cy="28720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/>
              <a:t>Int =12</a:t>
            </a:r>
            <a:endParaRPr lang="en-NL" sz="1400" dirty="0"/>
          </a:p>
        </p:txBody>
      </p:sp>
      <p:sp>
        <p:nvSpPr>
          <p:cNvPr id="24" name="Rechthoek 23">
            <a:extLst>
              <a:ext uri="{FF2B5EF4-FFF2-40B4-BE49-F238E27FC236}">
                <a16:creationId xmlns:a16="http://schemas.microsoft.com/office/drawing/2014/main" id="{704F116B-56DB-4FFD-9CB2-739B8AF56BF1}"/>
              </a:ext>
            </a:extLst>
          </p:cNvPr>
          <p:cNvSpPr/>
          <p:nvPr/>
        </p:nvSpPr>
        <p:spPr>
          <a:xfrm>
            <a:off x="3396343" y="4404538"/>
            <a:ext cx="1062718" cy="28720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/>
              <a:t>Int =3</a:t>
            </a:r>
            <a:endParaRPr lang="en-NL" sz="1400" dirty="0"/>
          </a:p>
        </p:txBody>
      </p:sp>
      <p:sp>
        <p:nvSpPr>
          <p:cNvPr id="26" name="Rechthoek 25">
            <a:extLst>
              <a:ext uri="{FF2B5EF4-FFF2-40B4-BE49-F238E27FC236}">
                <a16:creationId xmlns:a16="http://schemas.microsoft.com/office/drawing/2014/main" id="{111AE83A-328F-4CB6-A022-75DEBD8ECC89}"/>
              </a:ext>
            </a:extLst>
          </p:cNvPr>
          <p:cNvSpPr/>
          <p:nvPr/>
        </p:nvSpPr>
        <p:spPr>
          <a:xfrm>
            <a:off x="6204857" y="4404538"/>
            <a:ext cx="1062718" cy="28720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/>
              <a:t>Int =55</a:t>
            </a:r>
            <a:endParaRPr lang="en-NL" sz="1400" dirty="0"/>
          </a:p>
        </p:txBody>
      </p:sp>
      <p:sp>
        <p:nvSpPr>
          <p:cNvPr id="27" name="Rechthoek 26">
            <a:extLst>
              <a:ext uri="{FF2B5EF4-FFF2-40B4-BE49-F238E27FC236}">
                <a16:creationId xmlns:a16="http://schemas.microsoft.com/office/drawing/2014/main" id="{65200D6D-038D-4813-93A4-45F6A31D31B0}"/>
              </a:ext>
            </a:extLst>
          </p:cNvPr>
          <p:cNvSpPr/>
          <p:nvPr/>
        </p:nvSpPr>
        <p:spPr>
          <a:xfrm>
            <a:off x="9013371" y="4404538"/>
            <a:ext cx="1062718" cy="28720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/>
              <a:t>Int =345</a:t>
            </a:r>
            <a:endParaRPr lang="en-NL" sz="1400" dirty="0"/>
          </a:p>
        </p:txBody>
      </p:sp>
    </p:spTree>
    <p:extLst>
      <p:ext uri="{BB962C8B-B14F-4D97-AF65-F5344CB8AC3E}">
        <p14:creationId xmlns:p14="http://schemas.microsoft.com/office/powerpoint/2010/main" val="184434648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FC0EDA5-FD4E-43EB-8B9D-5FC3B8BF7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LinkedList</a:t>
            </a:r>
            <a:r>
              <a:rPr lang="nl-NL" dirty="0"/>
              <a:t> - operaties</a:t>
            </a:r>
            <a:endParaRPr lang="en-NL" dirty="0"/>
          </a:p>
        </p:txBody>
      </p:sp>
      <p:sp>
        <p:nvSpPr>
          <p:cNvPr id="4" name="Rechthoek 3">
            <a:extLst>
              <a:ext uri="{FF2B5EF4-FFF2-40B4-BE49-F238E27FC236}">
                <a16:creationId xmlns:a16="http://schemas.microsoft.com/office/drawing/2014/main" id="{10B122ED-67CE-4977-B1D9-34AED92A913B}"/>
              </a:ext>
            </a:extLst>
          </p:cNvPr>
          <p:cNvSpPr/>
          <p:nvPr/>
        </p:nvSpPr>
        <p:spPr>
          <a:xfrm>
            <a:off x="587829" y="2166258"/>
            <a:ext cx="1970314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Begin</a:t>
            </a:r>
            <a:endParaRPr lang="en-NL" dirty="0"/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40FB5021-194D-4C17-9FD3-1EF4A259B4FC}"/>
              </a:ext>
            </a:extLst>
          </p:cNvPr>
          <p:cNvSpPr/>
          <p:nvPr/>
        </p:nvSpPr>
        <p:spPr>
          <a:xfrm>
            <a:off x="587829" y="3853542"/>
            <a:ext cx="1970314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Item</a:t>
            </a:r>
            <a:endParaRPr lang="en-NL" dirty="0"/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12DAB2D0-B377-4FEE-A9C7-19F3D36D54C3}"/>
              </a:ext>
            </a:extLst>
          </p:cNvPr>
          <p:cNvSpPr/>
          <p:nvPr/>
        </p:nvSpPr>
        <p:spPr>
          <a:xfrm>
            <a:off x="3396343" y="3853542"/>
            <a:ext cx="1970314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Item</a:t>
            </a:r>
            <a:endParaRPr lang="en-NL" dirty="0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D81F0177-B23B-4508-B86F-C5D4E860BC84}"/>
              </a:ext>
            </a:extLst>
          </p:cNvPr>
          <p:cNvSpPr/>
          <p:nvPr/>
        </p:nvSpPr>
        <p:spPr>
          <a:xfrm>
            <a:off x="6204857" y="3853542"/>
            <a:ext cx="1970314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Item</a:t>
            </a:r>
            <a:endParaRPr lang="en-NL" dirty="0"/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49758961-16F7-4E09-B9FE-F7A7BBFAB12E}"/>
              </a:ext>
            </a:extLst>
          </p:cNvPr>
          <p:cNvSpPr/>
          <p:nvPr/>
        </p:nvSpPr>
        <p:spPr>
          <a:xfrm>
            <a:off x="9013371" y="3853542"/>
            <a:ext cx="1970314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Item</a:t>
            </a:r>
            <a:endParaRPr lang="en-NL" dirty="0"/>
          </a:p>
        </p:txBody>
      </p:sp>
      <p:cxnSp>
        <p:nvCxnSpPr>
          <p:cNvPr id="10" name="Rechte verbindingslijn met pijl 9">
            <a:extLst>
              <a:ext uri="{FF2B5EF4-FFF2-40B4-BE49-F238E27FC236}">
                <a16:creationId xmlns:a16="http://schemas.microsoft.com/office/drawing/2014/main" id="{CBF4A228-B4AC-421F-BC6E-103E1AB0158C}"/>
              </a:ext>
            </a:extLst>
          </p:cNvPr>
          <p:cNvCxnSpPr>
            <a:cxnSpLocks/>
            <a:stCxn id="17" idx="2"/>
            <a:endCxn id="5" idx="0"/>
          </p:cNvCxnSpPr>
          <p:nvPr/>
        </p:nvCxnSpPr>
        <p:spPr>
          <a:xfrm flipH="1">
            <a:off x="1572986" y="3004458"/>
            <a:ext cx="696576" cy="84908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hoek 11">
            <a:extLst>
              <a:ext uri="{FF2B5EF4-FFF2-40B4-BE49-F238E27FC236}">
                <a16:creationId xmlns:a16="http://schemas.microsoft.com/office/drawing/2014/main" id="{BA7CDA04-3846-4071-A148-927CBC1D1BFE}"/>
              </a:ext>
            </a:extLst>
          </p:cNvPr>
          <p:cNvSpPr/>
          <p:nvPr/>
        </p:nvSpPr>
        <p:spPr>
          <a:xfrm>
            <a:off x="1980981" y="3864519"/>
            <a:ext cx="577162" cy="28720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/>
              <a:t>Next</a:t>
            </a:r>
            <a:endParaRPr lang="en-NL" sz="1400" dirty="0"/>
          </a:p>
        </p:txBody>
      </p:sp>
      <p:cxnSp>
        <p:nvCxnSpPr>
          <p:cNvPr id="13" name="Rechte verbindingslijn met pijl 12">
            <a:extLst>
              <a:ext uri="{FF2B5EF4-FFF2-40B4-BE49-F238E27FC236}">
                <a16:creationId xmlns:a16="http://schemas.microsoft.com/office/drawing/2014/main" id="{0EF269CD-8D9F-4155-B4EB-364F7EA6E6EE}"/>
              </a:ext>
            </a:extLst>
          </p:cNvPr>
          <p:cNvCxnSpPr>
            <a:cxnSpLocks/>
            <a:stCxn id="12" idx="3"/>
            <a:endCxn id="6" idx="1"/>
          </p:cNvCxnSpPr>
          <p:nvPr/>
        </p:nvCxnSpPr>
        <p:spPr>
          <a:xfrm>
            <a:off x="2558143" y="4008121"/>
            <a:ext cx="838200" cy="26452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hthoek 18">
            <a:extLst>
              <a:ext uri="{FF2B5EF4-FFF2-40B4-BE49-F238E27FC236}">
                <a16:creationId xmlns:a16="http://schemas.microsoft.com/office/drawing/2014/main" id="{87A4C520-CC1B-4949-8508-563F33DAB879}"/>
              </a:ext>
            </a:extLst>
          </p:cNvPr>
          <p:cNvSpPr/>
          <p:nvPr/>
        </p:nvSpPr>
        <p:spPr>
          <a:xfrm>
            <a:off x="4789058" y="3862901"/>
            <a:ext cx="577162" cy="28720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/>
              <a:t>Next</a:t>
            </a:r>
            <a:endParaRPr lang="en-NL" sz="1400" dirty="0"/>
          </a:p>
        </p:txBody>
      </p:sp>
      <p:cxnSp>
        <p:nvCxnSpPr>
          <p:cNvPr id="20" name="Rechte verbindingslijn met pijl 19">
            <a:extLst>
              <a:ext uri="{FF2B5EF4-FFF2-40B4-BE49-F238E27FC236}">
                <a16:creationId xmlns:a16="http://schemas.microsoft.com/office/drawing/2014/main" id="{496AF92D-8E4B-420C-8A10-07A75C4829DC}"/>
              </a:ext>
            </a:extLst>
          </p:cNvPr>
          <p:cNvCxnSpPr>
            <a:cxnSpLocks/>
            <a:stCxn id="19" idx="3"/>
            <a:endCxn id="7" idx="1"/>
          </p:cNvCxnSpPr>
          <p:nvPr/>
        </p:nvCxnSpPr>
        <p:spPr>
          <a:xfrm>
            <a:off x="5366220" y="4006503"/>
            <a:ext cx="838637" cy="26613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hthoek 20">
            <a:extLst>
              <a:ext uri="{FF2B5EF4-FFF2-40B4-BE49-F238E27FC236}">
                <a16:creationId xmlns:a16="http://schemas.microsoft.com/office/drawing/2014/main" id="{E02F3A35-6F20-471C-B1E6-C0B3DC2473E5}"/>
              </a:ext>
            </a:extLst>
          </p:cNvPr>
          <p:cNvSpPr/>
          <p:nvPr/>
        </p:nvSpPr>
        <p:spPr>
          <a:xfrm>
            <a:off x="7597572" y="3864519"/>
            <a:ext cx="577162" cy="28720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/>
              <a:t>Next</a:t>
            </a:r>
            <a:endParaRPr lang="en-NL" sz="1400" dirty="0"/>
          </a:p>
        </p:txBody>
      </p:sp>
      <p:cxnSp>
        <p:nvCxnSpPr>
          <p:cNvPr id="22" name="Rechte verbindingslijn met pijl 21">
            <a:extLst>
              <a:ext uri="{FF2B5EF4-FFF2-40B4-BE49-F238E27FC236}">
                <a16:creationId xmlns:a16="http://schemas.microsoft.com/office/drawing/2014/main" id="{BCA9C286-09B3-4ED6-966C-CB15C435772F}"/>
              </a:ext>
            </a:extLst>
          </p:cNvPr>
          <p:cNvCxnSpPr>
            <a:cxnSpLocks/>
            <a:stCxn id="21" idx="3"/>
            <a:endCxn id="8" idx="1"/>
          </p:cNvCxnSpPr>
          <p:nvPr/>
        </p:nvCxnSpPr>
        <p:spPr>
          <a:xfrm>
            <a:off x="8174734" y="4008121"/>
            <a:ext cx="838637" cy="26452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hthoek 24">
            <a:extLst>
              <a:ext uri="{FF2B5EF4-FFF2-40B4-BE49-F238E27FC236}">
                <a16:creationId xmlns:a16="http://schemas.microsoft.com/office/drawing/2014/main" id="{759DAFED-34B5-4FB9-AA58-58FCFD159E8B}"/>
              </a:ext>
            </a:extLst>
          </p:cNvPr>
          <p:cNvSpPr/>
          <p:nvPr/>
        </p:nvSpPr>
        <p:spPr>
          <a:xfrm>
            <a:off x="10406086" y="3850519"/>
            <a:ext cx="577162" cy="28720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/>
              <a:t>NULL</a:t>
            </a:r>
            <a:endParaRPr lang="en-NL" sz="1400" dirty="0"/>
          </a:p>
        </p:txBody>
      </p:sp>
      <p:sp>
        <p:nvSpPr>
          <p:cNvPr id="17" name="Rechthoek 16">
            <a:extLst>
              <a:ext uri="{FF2B5EF4-FFF2-40B4-BE49-F238E27FC236}">
                <a16:creationId xmlns:a16="http://schemas.microsoft.com/office/drawing/2014/main" id="{9DABAF82-9D66-4812-B55D-556FC2A92D56}"/>
              </a:ext>
            </a:extLst>
          </p:cNvPr>
          <p:cNvSpPr/>
          <p:nvPr/>
        </p:nvSpPr>
        <p:spPr>
          <a:xfrm>
            <a:off x="1980981" y="2717255"/>
            <a:ext cx="577162" cy="28720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/>
              <a:t>Head</a:t>
            </a:r>
            <a:endParaRPr lang="en-NL" sz="1400" dirty="0"/>
          </a:p>
        </p:txBody>
      </p:sp>
      <p:sp>
        <p:nvSpPr>
          <p:cNvPr id="23" name="Rechthoek 22">
            <a:extLst>
              <a:ext uri="{FF2B5EF4-FFF2-40B4-BE49-F238E27FC236}">
                <a16:creationId xmlns:a16="http://schemas.microsoft.com/office/drawing/2014/main" id="{25A6F8C4-A198-4ECD-993F-87E87687391E}"/>
              </a:ext>
            </a:extLst>
          </p:cNvPr>
          <p:cNvSpPr/>
          <p:nvPr/>
        </p:nvSpPr>
        <p:spPr>
          <a:xfrm>
            <a:off x="587829" y="4404539"/>
            <a:ext cx="1062718" cy="28720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/>
              <a:t>Int =12</a:t>
            </a:r>
            <a:endParaRPr lang="en-NL" sz="1400" dirty="0"/>
          </a:p>
        </p:txBody>
      </p:sp>
      <p:sp>
        <p:nvSpPr>
          <p:cNvPr id="24" name="Rechthoek 23">
            <a:extLst>
              <a:ext uri="{FF2B5EF4-FFF2-40B4-BE49-F238E27FC236}">
                <a16:creationId xmlns:a16="http://schemas.microsoft.com/office/drawing/2014/main" id="{704F116B-56DB-4FFD-9CB2-739B8AF56BF1}"/>
              </a:ext>
            </a:extLst>
          </p:cNvPr>
          <p:cNvSpPr/>
          <p:nvPr/>
        </p:nvSpPr>
        <p:spPr>
          <a:xfrm>
            <a:off x="3396343" y="4404538"/>
            <a:ext cx="1062718" cy="28720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/>
              <a:t>Int =3</a:t>
            </a:r>
            <a:endParaRPr lang="en-NL" sz="1400" dirty="0"/>
          </a:p>
        </p:txBody>
      </p:sp>
      <p:sp>
        <p:nvSpPr>
          <p:cNvPr id="26" name="Rechthoek 25">
            <a:extLst>
              <a:ext uri="{FF2B5EF4-FFF2-40B4-BE49-F238E27FC236}">
                <a16:creationId xmlns:a16="http://schemas.microsoft.com/office/drawing/2014/main" id="{111AE83A-328F-4CB6-A022-75DEBD8ECC89}"/>
              </a:ext>
            </a:extLst>
          </p:cNvPr>
          <p:cNvSpPr/>
          <p:nvPr/>
        </p:nvSpPr>
        <p:spPr>
          <a:xfrm>
            <a:off x="6204857" y="4404538"/>
            <a:ext cx="1062718" cy="28720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/>
              <a:t>Int =55</a:t>
            </a:r>
            <a:endParaRPr lang="en-NL" sz="1400" dirty="0"/>
          </a:p>
        </p:txBody>
      </p:sp>
      <p:sp>
        <p:nvSpPr>
          <p:cNvPr id="27" name="Rechthoek 26">
            <a:extLst>
              <a:ext uri="{FF2B5EF4-FFF2-40B4-BE49-F238E27FC236}">
                <a16:creationId xmlns:a16="http://schemas.microsoft.com/office/drawing/2014/main" id="{65200D6D-038D-4813-93A4-45F6A31D31B0}"/>
              </a:ext>
            </a:extLst>
          </p:cNvPr>
          <p:cNvSpPr/>
          <p:nvPr/>
        </p:nvSpPr>
        <p:spPr>
          <a:xfrm>
            <a:off x="9013371" y="4404538"/>
            <a:ext cx="1062718" cy="28720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/>
              <a:t>Int =345</a:t>
            </a:r>
            <a:endParaRPr lang="en-NL" sz="1400" dirty="0"/>
          </a:p>
        </p:txBody>
      </p:sp>
      <p:sp>
        <p:nvSpPr>
          <p:cNvPr id="3" name="Tekstvak 2">
            <a:extLst>
              <a:ext uri="{FF2B5EF4-FFF2-40B4-BE49-F238E27FC236}">
                <a16:creationId xmlns:a16="http://schemas.microsoft.com/office/drawing/2014/main" id="{25A65C77-2348-4CD4-94FA-98F339D03E5C}"/>
              </a:ext>
            </a:extLst>
          </p:cNvPr>
          <p:cNvSpPr txBox="1"/>
          <p:nvPr/>
        </p:nvSpPr>
        <p:spPr>
          <a:xfrm>
            <a:off x="2640000" y="2077277"/>
            <a:ext cx="15825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/>
              <a:t>Add</a:t>
            </a:r>
            <a:endParaRPr lang="nl-NL" dirty="0"/>
          </a:p>
          <a:p>
            <a:r>
              <a:rPr lang="nl-NL" dirty="0"/>
              <a:t>Delete</a:t>
            </a:r>
          </a:p>
          <a:p>
            <a:r>
              <a:rPr lang="nl-NL" dirty="0"/>
              <a:t>Walk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85015500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FC0EDA5-FD4E-43EB-8B9D-5FC3B8BF7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LinkedList</a:t>
            </a:r>
            <a:r>
              <a:rPr lang="nl-NL" dirty="0"/>
              <a:t> - Walk</a:t>
            </a:r>
            <a:endParaRPr lang="en-NL" dirty="0"/>
          </a:p>
        </p:txBody>
      </p:sp>
      <p:sp>
        <p:nvSpPr>
          <p:cNvPr id="4" name="Rechthoek 3">
            <a:extLst>
              <a:ext uri="{FF2B5EF4-FFF2-40B4-BE49-F238E27FC236}">
                <a16:creationId xmlns:a16="http://schemas.microsoft.com/office/drawing/2014/main" id="{10B122ED-67CE-4977-B1D9-34AED92A913B}"/>
              </a:ext>
            </a:extLst>
          </p:cNvPr>
          <p:cNvSpPr/>
          <p:nvPr/>
        </p:nvSpPr>
        <p:spPr>
          <a:xfrm>
            <a:off x="587829" y="2166258"/>
            <a:ext cx="1970314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Begin</a:t>
            </a:r>
            <a:endParaRPr lang="en-NL" dirty="0"/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40FB5021-194D-4C17-9FD3-1EF4A259B4FC}"/>
              </a:ext>
            </a:extLst>
          </p:cNvPr>
          <p:cNvSpPr/>
          <p:nvPr/>
        </p:nvSpPr>
        <p:spPr>
          <a:xfrm>
            <a:off x="587829" y="3853542"/>
            <a:ext cx="1970314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Item</a:t>
            </a:r>
            <a:endParaRPr lang="en-NL" dirty="0"/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12DAB2D0-B377-4FEE-A9C7-19F3D36D54C3}"/>
              </a:ext>
            </a:extLst>
          </p:cNvPr>
          <p:cNvSpPr/>
          <p:nvPr/>
        </p:nvSpPr>
        <p:spPr>
          <a:xfrm>
            <a:off x="3396343" y="3853542"/>
            <a:ext cx="1970314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Item</a:t>
            </a:r>
            <a:endParaRPr lang="en-NL" dirty="0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D81F0177-B23B-4508-B86F-C5D4E860BC84}"/>
              </a:ext>
            </a:extLst>
          </p:cNvPr>
          <p:cNvSpPr/>
          <p:nvPr/>
        </p:nvSpPr>
        <p:spPr>
          <a:xfrm>
            <a:off x="6204857" y="3853542"/>
            <a:ext cx="1970314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Item</a:t>
            </a:r>
            <a:endParaRPr lang="en-NL" dirty="0"/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49758961-16F7-4E09-B9FE-F7A7BBFAB12E}"/>
              </a:ext>
            </a:extLst>
          </p:cNvPr>
          <p:cNvSpPr/>
          <p:nvPr/>
        </p:nvSpPr>
        <p:spPr>
          <a:xfrm>
            <a:off x="9013371" y="3853542"/>
            <a:ext cx="1970314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Item</a:t>
            </a:r>
            <a:endParaRPr lang="en-NL" dirty="0"/>
          </a:p>
        </p:txBody>
      </p:sp>
      <p:cxnSp>
        <p:nvCxnSpPr>
          <p:cNvPr id="10" name="Rechte verbindingslijn met pijl 9">
            <a:extLst>
              <a:ext uri="{FF2B5EF4-FFF2-40B4-BE49-F238E27FC236}">
                <a16:creationId xmlns:a16="http://schemas.microsoft.com/office/drawing/2014/main" id="{CBF4A228-B4AC-421F-BC6E-103E1AB0158C}"/>
              </a:ext>
            </a:extLst>
          </p:cNvPr>
          <p:cNvCxnSpPr>
            <a:cxnSpLocks/>
            <a:stCxn id="17" idx="2"/>
            <a:endCxn id="5" idx="0"/>
          </p:cNvCxnSpPr>
          <p:nvPr/>
        </p:nvCxnSpPr>
        <p:spPr>
          <a:xfrm flipH="1">
            <a:off x="1572986" y="3014475"/>
            <a:ext cx="673513" cy="83906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hoek 11">
            <a:extLst>
              <a:ext uri="{FF2B5EF4-FFF2-40B4-BE49-F238E27FC236}">
                <a16:creationId xmlns:a16="http://schemas.microsoft.com/office/drawing/2014/main" id="{BA7CDA04-3846-4071-A148-927CBC1D1BFE}"/>
              </a:ext>
            </a:extLst>
          </p:cNvPr>
          <p:cNvSpPr/>
          <p:nvPr/>
        </p:nvSpPr>
        <p:spPr>
          <a:xfrm>
            <a:off x="1980981" y="3864519"/>
            <a:ext cx="577162" cy="28720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/>
              <a:t>Next</a:t>
            </a:r>
            <a:endParaRPr lang="en-NL" sz="1400" dirty="0"/>
          </a:p>
        </p:txBody>
      </p:sp>
      <p:cxnSp>
        <p:nvCxnSpPr>
          <p:cNvPr id="13" name="Rechte verbindingslijn met pijl 12">
            <a:extLst>
              <a:ext uri="{FF2B5EF4-FFF2-40B4-BE49-F238E27FC236}">
                <a16:creationId xmlns:a16="http://schemas.microsoft.com/office/drawing/2014/main" id="{0EF269CD-8D9F-4155-B4EB-364F7EA6E6EE}"/>
              </a:ext>
            </a:extLst>
          </p:cNvPr>
          <p:cNvCxnSpPr>
            <a:cxnSpLocks/>
            <a:stCxn id="12" idx="3"/>
            <a:endCxn id="6" idx="1"/>
          </p:cNvCxnSpPr>
          <p:nvPr/>
        </p:nvCxnSpPr>
        <p:spPr>
          <a:xfrm>
            <a:off x="2558143" y="4008121"/>
            <a:ext cx="838200" cy="26452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hthoek 18">
            <a:extLst>
              <a:ext uri="{FF2B5EF4-FFF2-40B4-BE49-F238E27FC236}">
                <a16:creationId xmlns:a16="http://schemas.microsoft.com/office/drawing/2014/main" id="{87A4C520-CC1B-4949-8508-563F33DAB879}"/>
              </a:ext>
            </a:extLst>
          </p:cNvPr>
          <p:cNvSpPr/>
          <p:nvPr/>
        </p:nvSpPr>
        <p:spPr>
          <a:xfrm>
            <a:off x="4789058" y="3862901"/>
            <a:ext cx="577162" cy="28720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/>
              <a:t>Next</a:t>
            </a:r>
            <a:endParaRPr lang="en-NL" sz="1400" dirty="0"/>
          </a:p>
        </p:txBody>
      </p:sp>
      <p:cxnSp>
        <p:nvCxnSpPr>
          <p:cNvPr id="20" name="Rechte verbindingslijn met pijl 19">
            <a:extLst>
              <a:ext uri="{FF2B5EF4-FFF2-40B4-BE49-F238E27FC236}">
                <a16:creationId xmlns:a16="http://schemas.microsoft.com/office/drawing/2014/main" id="{496AF92D-8E4B-420C-8A10-07A75C4829DC}"/>
              </a:ext>
            </a:extLst>
          </p:cNvPr>
          <p:cNvCxnSpPr>
            <a:cxnSpLocks/>
            <a:stCxn id="19" idx="3"/>
            <a:endCxn id="7" idx="1"/>
          </p:cNvCxnSpPr>
          <p:nvPr/>
        </p:nvCxnSpPr>
        <p:spPr>
          <a:xfrm>
            <a:off x="5366220" y="4006503"/>
            <a:ext cx="838637" cy="26613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hthoek 20">
            <a:extLst>
              <a:ext uri="{FF2B5EF4-FFF2-40B4-BE49-F238E27FC236}">
                <a16:creationId xmlns:a16="http://schemas.microsoft.com/office/drawing/2014/main" id="{E02F3A35-6F20-471C-B1E6-C0B3DC2473E5}"/>
              </a:ext>
            </a:extLst>
          </p:cNvPr>
          <p:cNvSpPr/>
          <p:nvPr/>
        </p:nvSpPr>
        <p:spPr>
          <a:xfrm>
            <a:off x="7597572" y="3864519"/>
            <a:ext cx="577162" cy="28720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/>
              <a:t>Next</a:t>
            </a:r>
            <a:endParaRPr lang="en-NL" sz="1400" dirty="0"/>
          </a:p>
        </p:txBody>
      </p:sp>
      <p:cxnSp>
        <p:nvCxnSpPr>
          <p:cNvPr id="22" name="Rechte verbindingslijn met pijl 21">
            <a:extLst>
              <a:ext uri="{FF2B5EF4-FFF2-40B4-BE49-F238E27FC236}">
                <a16:creationId xmlns:a16="http://schemas.microsoft.com/office/drawing/2014/main" id="{BCA9C286-09B3-4ED6-966C-CB15C435772F}"/>
              </a:ext>
            </a:extLst>
          </p:cNvPr>
          <p:cNvCxnSpPr>
            <a:cxnSpLocks/>
            <a:stCxn id="21" idx="3"/>
            <a:endCxn id="8" idx="1"/>
          </p:cNvCxnSpPr>
          <p:nvPr/>
        </p:nvCxnSpPr>
        <p:spPr>
          <a:xfrm>
            <a:off x="8174734" y="4008121"/>
            <a:ext cx="838637" cy="26452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hthoek 24">
            <a:extLst>
              <a:ext uri="{FF2B5EF4-FFF2-40B4-BE49-F238E27FC236}">
                <a16:creationId xmlns:a16="http://schemas.microsoft.com/office/drawing/2014/main" id="{759DAFED-34B5-4FB9-AA58-58FCFD159E8B}"/>
              </a:ext>
            </a:extLst>
          </p:cNvPr>
          <p:cNvSpPr/>
          <p:nvPr/>
        </p:nvSpPr>
        <p:spPr>
          <a:xfrm>
            <a:off x="10406086" y="3850519"/>
            <a:ext cx="577162" cy="28720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/>
              <a:t>NULL</a:t>
            </a:r>
            <a:endParaRPr lang="en-NL" sz="1400" dirty="0"/>
          </a:p>
        </p:txBody>
      </p:sp>
      <p:sp>
        <p:nvSpPr>
          <p:cNvPr id="17" name="Rechthoek 16">
            <a:extLst>
              <a:ext uri="{FF2B5EF4-FFF2-40B4-BE49-F238E27FC236}">
                <a16:creationId xmlns:a16="http://schemas.microsoft.com/office/drawing/2014/main" id="{9DABAF82-9D66-4812-B55D-556FC2A92D56}"/>
              </a:ext>
            </a:extLst>
          </p:cNvPr>
          <p:cNvSpPr/>
          <p:nvPr/>
        </p:nvSpPr>
        <p:spPr>
          <a:xfrm>
            <a:off x="1957918" y="2727272"/>
            <a:ext cx="577162" cy="28720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/>
              <a:t>Head</a:t>
            </a:r>
            <a:endParaRPr lang="en-NL" sz="1400" dirty="0"/>
          </a:p>
        </p:txBody>
      </p:sp>
      <p:sp>
        <p:nvSpPr>
          <p:cNvPr id="23" name="Rechthoek 22">
            <a:extLst>
              <a:ext uri="{FF2B5EF4-FFF2-40B4-BE49-F238E27FC236}">
                <a16:creationId xmlns:a16="http://schemas.microsoft.com/office/drawing/2014/main" id="{25A6F8C4-A198-4ECD-993F-87E87687391E}"/>
              </a:ext>
            </a:extLst>
          </p:cNvPr>
          <p:cNvSpPr/>
          <p:nvPr/>
        </p:nvSpPr>
        <p:spPr>
          <a:xfrm>
            <a:off x="587829" y="4404539"/>
            <a:ext cx="1062718" cy="28720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/>
              <a:t>Int =12</a:t>
            </a:r>
            <a:endParaRPr lang="en-NL" sz="1400" dirty="0"/>
          </a:p>
        </p:txBody>
      </p:sp>
      <p:sp>
        <p:nvSpPr>
          <p:cNvPr id="24" name="Rechthoek 23">
            <a:extLst>
              <a:ext uri="{FF2B5EF4-FFF2-40B4-BE49-F238E27FC236}">
                <a16:creationId xmlns:a16="http://schemas.microsoft.com/office/drawing/2014/main" id="{704F116B-56DB-4FFD-9CB2-739B8AF56BF1}"/>
              </a:ext>
            </a:extLst>
          </p:cNvPr>
          <p:cNvSpPr/>
          <p:nvPr/>
        </p:nvSpPr>
        <p:spPr>
          <a:xfrm>
            <a:off x="3396343" y="4404538"/>
            <a:ext cx="1062718" cy="28720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/>
              <a:t>Int =3</a:t>
            </a:r>
            <a:endParaRPr lang="en-NL" sz="1400" dirty="0"/>
          </a:p>
        </p:txBody>
      </p:sp>
      <p:sp>
        <p:nvSpPr>
          <p:cNvPr id="26" name="Rechthoek 25">
            <a:extLst>
              <a:ext uri="{FF2B5EF4-FFF2-40B4-BE49-F238E27FC236}">
                <a16:creationId xmlns:a16="http://schemas.microsoft.com/office/drawing/2014/main" id="{111AE83A-328F-4CB6-A022-75DEBD8ECC89}"/>
              </a:ext>
            </a:extLst>
          </p:cNvPr>
          <p:cNvSpPr/>
          <p:nvPr/>
        </p:nvSpPr>
        <p:spPr>
          <a:xfrm>
            <a:off x="6204857" y="4404538"/>
            <a:ext cx="1062718" cy="28720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/>
              <a:t>Int =55</a:t>
            </a:r>
            <a:endParaRPr lang="en-NL" sz="1400" dirty="0"/>
          </a:p>
        </p:txBody>
      </p:sp>
      <p:sp>
        <p:nvSpPr>
          <p:cNvPr id="27" name="Rechthoek 26">
            <a:extLst>
              <a:ext uri="{FF2B5EF4-FFF2-40B4-BE49-F238E27FC236}">
                <a16:creationId xmlns:a16="http://schemas.microsoft.com/office/drawing/2014/main" id="{65200D6D-038D-4813-93A4-45F6A31D31B0}"/>
              </a:ext>
            </a:extLst>
          </p:cNvPr>
          <p:cNvSpPr/>
          <p:nvPr/>
        </p:nvSpPr>
        <p:spPr>
          <a:xfrm>
            <a:off x="9013371" y="4404538"/>
            <a:ext cx="1062718" cy="28720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/>
              <a:t>Int =345</a:t>
            </a:r>
            <a:endParaRPr lang="en-NL" sz="1400" dirty="0"/>
          </a:p>
        </p:txBody>
      </p:sp>
      <p:sp>
        <p:nvSpPr>
          <p:cNvPr id="28" name="Rechthoek 27">
            <a:extLst>
              <a:ext uri="{FF2B5EF4-FFF2-40B4-BE49-F238E27FC236}">
                <a16:creationId xmlns:a16="http://schemas.microsoft.com/office/drawing/2014/main" id="{0C0A6B03-FCF6-4761-AC9E-FFAAFCE0F259}"/>
              </a:ext>
            </a:extLst>
          </p:cNvPr>
          <p:cNvSpPr/>
          <p:nvPr/>
        </p:nvSpPr>
        <p:spPr>
          <a:xfrm>
            <a:off x="3028270" y="2689406"/>
            <a:ext cx="838200" cy="342900"/>
          </a:xfrm>
          <a:prstGeom prst="rect">
            <a:avLst/>
          </a:prstGeom>
          <a:solidFill>
            <a:srgbClr val="00B05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START</a:t>
            </a:r>
            <a:endParaRPr lang="en-NL" dirty="0">
              <a:solidFill>
                <a:schemeClr val="tx1"/>
              </a:solidFill>
            </a:endParaRPr>
          </a:p>
        </p:txBody>
      </p:sp>
      <p:cxnSp>
        <p:nvCxnSpPr>
          <p:cNvPr id="29" name="Rechte verbindingslijn met pijl 28">
            <a:extLst>
              <a:ext uri="{FF2B5EF4-FFF2-40B4-BE49-F238E27FC236}">
                <a16:creationId xmlns:a16="http://schemas.microsoft.com/office/drawing/2014/main" id="{04504D74-B252-45AC-A422-2CA9EA551A63}"/>
              </a:ext>
            </a:extLst>
          </p:cNvPr>
          <p:cNvCxnSpPr>
            <a:cxnSpLocks/>
            <a:stCxn id="17" idx="3"/>
            <a:endCxn id="28" idx="1"/>
          </p:cNvCxnSpPr>
          <p:nvPr/>
        </p:nvCxnSpPr>
        <p:spPr>
          <a:xfrm flipV="1">
            <a:off x="2535080" y="2860856"/>
            <a:ext cx="493190" cy="1001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hthoek 29">
            <a:extLst>
              <a:ext uri="{FF2B5EF4-FFF2-40B4-BE49-F238E27FC236}">
                <a16:creationId xmlns:a16="http://schemas.microsoft.com/office/drawing/2014/main" id="{24481F2E-EB02-49DD-A1E0-1175DDD61278}"/>
              </a:ext>
            </a:extLst>
          </p:cNvPr>
          <p:cNvSpPr/>
          <p:nvPr/>
        </p:nvSpPr>
        <p:spPr>
          <a:xfrm>
            <a:off x="4528020" y="2693489"/>
            <a:ext cx="838200" cy="342900"/>
          </a:xfrm>
          <a:prstGeom prst="rect">
            <a:avLst/>
          </a:prstGeom>
          <a:solidFill>
            <a:srgbClr val="00B05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2</a:t>
            </a:r>
            <a:endParaRPr lang="en-NL" dirty="0">
              <a:solidFill>
                <a:schemeClr val="tx1"/>
              </a:solidFill>
            </a:endParaRPr>
          </a:p>
        </p:txBody>
      </p:sp>
      <p:cxnSp>
        <p:nvCxnSpPr>
          <p:cNvPr id="31" name="Rechte verbindingslijn met pijl 30">
            <a:extLst>
              <a:ext uri="{FF2B5EF4-FFF2-40B4-BE49-F238E27FC236}">
                <a16:creationId xmlns:a16="http://schemas.microsoft.com/office/drawing/2014/main" id="{1A261C36-EEAC-4CA3-B317-7E4436C43E2B}"/>
              </a:ext>
            </a:extLst>
          </p:cNvPr>
          <p:cNvCxnSpPr>
            <a:cxnSpLocks/>
            <a:endCxn id="30" idx="1"/>
          </p:cNvCxnSpPr>
          <p:nvPr/>
        </p:nvCxnSpPr>
        <p:spPr>
          <a:xfrm flipV="1">
            <a:off x="2558142" y="2864939"/>
            <a:ext cx="1969878" cy="109011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hthoek 31">
            <a:extLst>
              <a:ext uri="{FF2B5EF4-FFF2-40B4-BE49-F238E27FC236}">
                <a16:creationId xmlns:a16="http://schemas.microsoft.com/office/drawing/2014/main" id="{57BA4E04-7D9B-488C-8834-F773F6F8EEBA}"/>
              </a:ext>
            </a:extLst>
          </p:cNvPr>
          <p:cNvSpPr/>
          <p:nvPr/>
        </p:nvSpPr>
        <p:spPr>
          <a:xfrm>
            <a:off x="6674984" y="2689406"/>
            <a:ext cx="838200" cy="342900"/>
          </a:xfrm>
          <a:prstGeom prst="rect">
            <a:avLst/>
          </a:prstGeom>
          <a:solidFill>
            <a:srgbClr val="00B05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3</a:t>
            </a:r>
            <a:endParaRPr lang="en-NL" dirty="0">
              <a:solidFill>
                <a:schemeClr val="tx1"/>
              </a:solidFill>
            </a:endParaRPr>
          </a:p>
        </p:txBody>
      </p:sp>
      <p:cxnSp>
        <p:nvCxnSpPr>
          <p:cNvPr id="33" name="Rechte verbindingslijn met pijl 32">
            <a:extLst>
              <a:ext uri="{FF2B5EF4-FFF2-40B4-BE49-F238E27FC236}">
                <a16:creationId xmlns:a16="http://schemas.microsoft.com/office/drawing/2014/main" id="{CA6E0463-2A64-4625-86F6-0A17ACBB477A}"/>
              </a:ext>
            </a:extLst>
          </p:cNvPr>
          <p:cNvCxnSpPr>
            <a:cxnSpLocks/>
            <a:stCxn id="19" idx="3"/>
            <a:endCxn id="32" idx="1"/>
          </p:cNvCxnSpPr>
          <p:nvPr/>
        </p:nvCxnSpPr>
        <p:spPr>
          <a:xfrm flipV="1">
            <a:off x="5366220" y="2860856"/>
            <a:ext cx="1308764" cy="114564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hthoek 33">
            <a:extLst>
              <a:ext uri="{FF2B5EF4-FFF2-40B4-BE49-F238E27FC236}">
                <a16:creationId xmlns:a16="http://schemas.microsoft.com/office/drawing/2014/main" id="{748927EC-70D7-4DA4-A4D0-F8BE7E4825D1}"/>
              </a:ext>
            </a:extLst>
          </p:cNvPr>
          <p:cNvSpPr/>
          <p:nvPr/>
        </p:nvSpPr>
        <p:spPr>
          <a:xfrm>
            <a:off x="9559645" y="2727272"/>
            <a:ext cx="838200" cy="342900"/>
          </a:xfrm>
          <a:prstGeom prst="rect">
            <a:avLst/>
          </a:prstGeom>
          <a:solidFill>
            <a:srgbClr val="00B05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4</a:t>
            </a:r>
            <a:endParaRPr lang="en-NL" dirty="0">
              <a:solidFill>
                <a:schemeClr val="tx1"/>
              </a:solidFill>
            </a:endParaRPr>
          </a:p>
        </p:txBody>
      </p:sp>
      <p:cxnSp>
        <p:nvCxnSpPr>
          <p:cNvPr id="35" name="Rechte verbindingslijn met pijl 34">
            <a:extLst>
              <a:ext uri="{FF2B5EF4-FFF2-40B4-BE49-F238E27FC236}">
                <a16:creationId xmlns:a16="http://schemas.microsoft.com/office/drawing/2014/main" id="{BB273FA5-3E7D-4C61-A381-5C85BFA42F19}"/>
              </a:ext>
            </a:extLst>
          </p:cNvPr>
          <p:cNvCxnSpPr>
            <a:cxnSpLocks/>
            <a:endCxn id="34" idx="1"/>
          </p:cNvCxnSpPr>
          <p:nvPr/>
        </p:nvCxnSpPr>
        <p:spPr>
          <a:xfrm flipV="1">
            <a:off x="7587946" y="2898722"/>
            <a:ext cx="1971699" cy="112213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hthoek 35">
            <a:extLst>
              <a:ext uri="{FF2B5EF4-FFF2-40B4-BE49-F238E27FC236}">
                <a16:creationId xmlns:a16="http://schemas.microsoft.com/office/drawing/2014/main" id="{561861E9-5610-435E-ABBF-501F9A95ACA3}"/>
              </a:ext>
            </a:extLst>
          </p:cNvPr>
          <p:cNvSpPr/>
          <p:nvPr/>
        </p:nvSpPr>
        <p:spPr>
          <a:xfrm>
            <a:off x="11185071" y="2712915"/>
            <a:ext cx="838200" cy="342900"/>
          </a:xfrm>
          <a:prstGeom prst="rect">
            <a:avLst/>
          </a:prstGeom>
          <a:solidFill>
            <a:srgbClr val="00B05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STOP!</a:t>
            </a:r>
            <a:endParaRPr lang="en-NL" dirty="0">
              <a:solidFill>
                <a:schemeClr val="tx1"/>
              </a:solidFill>
            </a:endParaRPr>
          </a:p>
        </p:txBody>
      </p:sp>
      <p:cxnSp>
        <p:nvCxnSpPr>
          <p:cNvPr id="37" name="Rechte verbindingslijn met pijl 36">
            <a:extLst>
              <a:ext uri="{FF2B5EF4-FFF2-40B4-BE49-F238E27FC236}">
                <a16:creationId xmlns:a16="http://schemas.microsoft.com/office/drawing/2014/main" id="{D608288E-3C7D-490C-A2E3-BC72EFE55E9D}"/>
              </a:ext>
            </a:extLst>
          </p:cNvPr>
          <p:cNvCxnSpPr>
            <a:cxnSpLocks/>
            <a:stCxn id="25" idx="3"/>
            <a:endCxn id="36" idx="2"/>
          </p:cNvCxnSpPr>
          <p:nvPr/>
        </p:nvCxnSpPr>
        <p:spPr>
          <a:xfrm flipV="1">
            <a:off x="10983248" y="3055815"/>
            <a:ext cx="620923" cy="93830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30820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95CD9645-27C2-4115-AFF8-803437013A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Programmeren?!</a:t>
            </a:r>
            <a:endParaRPr lang="en-NL" dirty="0"/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A2A00502-497D-43F2-B955-3D4B81215C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980" y="1929493"/>
            <a:ext cx="11656039" cy="4242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50356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FC0EDA5-FD4E-43EB-8B9D-5FC3B8BF7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LinkedList</a:t>
            </a:r>
            <a:r>
              <a:rPr lang="nl-NL" dirty="0"/>
              <a:t> – Walk  - Recursie</a:t>
            </a:r>
            <a:endParaRPr lang="en-NL" dirty="0"/>
          </a:p>
        </p:txBody>
      </p:sp>
      <p:sp>
        <p:nvSpPr>
          <p:cNvPr id="4" name="Rechthoek 3">
            <a:extLst>
              <a:ext uri="{FF2B5EF4-FFF2-40B4-BE49-F238E27FC236}">
                <a16:creationId xmlns:a16="http://schemas.microsoft.com/office/drawing/2014/main" id="{10B122ED-67CE-4977-B1D9-34AED92A913B}"/>
              </a:ext>
            </a:extLst>
          </p:cNvPr>
          <p:cNvSpPr/>
          <p:nvPr/>
        </p:nvSpPr>
        <p:spPr>
          <a:xfrm>
            <a:off x="587829" y="2166258"/>
            <a:ext cx="1970314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Begin</a:t>
            </a:r>
            <a:endParaRPr lang="en-NL" dirty="0"/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40FB5021-194D-4C17-9FD3-1EF4A259B4FC}"/>
              </a:ext>
            </a:extLst>
          </p:cNvPr>
          <p:cNvSpPr/>
          <p:nvPr/>
        </p:nvSpPr>
        <p:spPr>
          <a:xfrm>
            <a:off x="587829" y="3853542"/>
            <a:ext cx="1970314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Item</a:t>
            </a:r>
            <a:endParaRPr lang="en-NL" dirty="0"/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12DAB2D0-B377-4FEE-A9C7-19F3D36D54C3}"/>
              </a:ext>
            </a:extLst>
          </p:cNvPr>
          <p:cNvSpPr/>
          <p:nvPr/>
        </p:nvSpPr>
        <p:spPr>
          <a:xfrm>
            <a:off x="3396343" y="3853542"/>
            <a:ext cx="1970314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Item</a:t>
            </a:r>
            <a:endParaRPr lang="en-NL" dirty="0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D81F0177-B23B-4508-B86F-C5D4E860BC84}"/>
              </a:ext>
            </a:extLst>
          </p:cNvPr>
          <p:cNvSpPr/>
          <p:nvPr/>
        </p:nvSpPr>
        <p:spPr>
          <a:xfrm>
            <a:off x="6204857" y="3853542"/>
            <a:ext cx="1970314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Item</a:t>
            </a:r>
            <a:endParaRPr lang="en-NL" dirty="0"/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49758961-16F7-4E09-B9FE-F7A7BBFAB12E}"/>
              </a:ext>
            </a:extLst>
          </p:cNvPr>
          <p:cNvSpPr/>
          <p:nvPr/>
        </p:nvSpPr>
        <p:spPr>
          <a:xfrm>
            <a:off x="9013371" y="3853542"/>
            <a:ext cx="1970314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Item</a:t>
            </a:r>
            <a:endParaRPr lang="en-NL" dirty="0"/>
          </a:p>
        </p:txBody>
      </p:sp>
      <p:cxnSp>
        <p:nvCxnSpPr>
          <p:cNvPr id="10" name="Rechte verbindingslijn met pijl 9">
            <a:extLst>
              <a:ext uri="{FF2B5EF4-FFF2-40B4-BE49-F238E27FC236}">
                <a16:creationId xmlns:a16="http://schemas.microsoft.com/office/drawing/2014/main" id="{CBF4A228-B4AC-421F-BC6E-103E1AB0158C}"/>
              </a:ext>
            </a:extLst>
          </p:cNvPr>
          <p:cNvCxnSpPr>
            <a:cxnSpLocks/>
            <a:stCxn id="17" idx="2"/>
            <a:endCxn id="5" idx="0"/>
          </p:cNvCxnSpPr>
          <p:nvPr/>
        </p:nvCxnSpPr>
        <p:spPr>
          <a:xfrm flipH="1">
            <a:off x="1572986" y="3004458"/>
            <a:ext cx="696576" cy="84908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hoek 11">
            <a:extLst>
              <a:ext uri="{FF2B5EF4-FFF2-40B4-BE49-F238E27FC236}">
                <a16:creationId xmlns:a16="http://schemas.microsoft.com/office/drawing/2014/main" id="{BA7CDA04-3846-4071-A148-927CBC1D1BFE}"/>
              </a:ext>
            </a:extLst>
          </p:cNvPr>
          <p:cNvSpPr/>
          <p:nvPr/>
        </p:nvSpPr>
        <p:spPr>
          <a:xfrm>
            <a:off x="1980981" y="3864519"/>
            <a:ext cx="577162" cy="28720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/>
              <a:t>Next</a:t>
            </a:r>
            <a:endParaRPr lang="en-NL" sz="1400" dirty="0"/>
          </a:p>
        </p:txBody>
      </p:sp>
      <p:cxnSp>
        <p:nvCxnSpPr>
          <p:cNvPr id="13" name="Rechte verbindingslijn met pijl 12">
            <a:extLst>
              <a:ext uri="{FF2B5EF4-FFF2-40B4-BE49-F238E27FC236}">
                <a16:creationId xmlns:a16="http://schemas.microsoft.com/office/drawing/2014/main" id="{0EF269CD-8D9F-4155-B4EB-364F7EA6E6EE}"/>
              </a:ext>
            </a:extLst>
          </p:cNvPr>
          <p:cNvCxnSpPr>
            <a:cxnSpLocks/>
            <a:stCxn id="12" idx="3"/>
            <a:endCxn id="6" idx="1"/>
          </p:cNvCxnSpPr>
          <p:nvPr/>
        </p:nvCxnSpPr>
        <p:spPr>
          <a:xfrm>
            <a:off x="2558143" y="4008121"/>
            <a:ext cx="838200" cy="26452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hthoek 18">
            <a:extLst>
              <a:ext uri="{FF2B5EF4-FFF2-40B4-BE49-F238E27FC236}">
                <a16:creationId xmlns:a16="http://schemas.microsoft.com/office/drawing/2014/main" id="{87A4C520-CC1B-4949-8508-563F33DAB879}"/>
              </a:ext>
            </a:extLst>
          </p:cNvPr>
          <p:cNvSpPr/>
          <p:nvPr/>
        </p:nvSpPr>
        <p:spPr>
          <a:xfrm>
            <a:off x="4789058" y="3862901"/>
            <a:ext cx="577162" cy="28720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/>
              <a:t>Next</a:t>
            </a:r>
            <a:endParaRPr lang="en-NL" sz="1400" dirty="0"/>
          </a:p>
        </p:txBody>
      </p:sp>
      <p:cxnSp>
        <p:nvCxnSpPr>
          <p:cNvPr id="20" name="Rechte verbindingslijn met pijl 19">
            <a:extLst>
              <a:ext uri="{FF2B5EF4-FFF2-40B4-BE49-F238E27FC236}">
                <a16:creationId xmlns:a16="http://schemas.microsoft.com/office/drawing/2014/main" id="{496AF92D-8E4B-420C-8A10-07A75C4829DC}"/>
              </a:ext>
            </a:extLst>
          </p:cNvPr>
          <p:cNvCxnSpPr>
            <a:cxnSpLocks/>
            <a:stCxn id="19" idx="3"/>
            <a:endCxn id="7" idx="1"/>
          </p:cNvCxnSpPr>
          <p:nvPr/>
        </p:nvCxnSpPr>
        <p:spPr>
          <a:xfrm>
            <a:off x="5366220" y="4006503"/>
            <a:ext cx="838637" cy="26613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hthoek 20">
            <a:extLst>
              <a:ext uri="{FF2B5EF4-FFF2-40B4-BE49-F238E27FC236}">
                <a16:creationId xmlns:a16="http://schemas.microsoft.com/office/drawing/2014/main" id="{E02F3A35-6F20-471C-B1E6-C0B3DC2473E5}"/>
              </a:ext>
            </a:extLst>
          </p:cNvPr>
          <p:cNvSpPr/>
          <p:nvPr/>
        </p:nvSpPr>
        <p:spPr>
          <a:xfrm>
            <a:off x="7597572" y="3864519"/>
            <a:ext cx="577162" cy="28720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/>
              <a:t>Next</a:t>
            </a:r>
            <a:endParaRPr lang="en-NL" sz="1400" dirty="0"/>
          </a:p>
        </p:txBody>
      </p:sp>
      <p:cxnSp>
        <p:nvCxnSpPr>
          <p:cNvPr id="22" name="Rechte verbindingslijn met pijl 21">
            <a:extLst>
              <a:ext uri="{FF2B5EF4-FFF2-40B4-BE49-F238E27FC236}">
                <a16:creationId xmlns:a16="http://schemas.microsoft.com/office/drawing/2014/main" id="{BCA9C286-09B3-4ED6-966C-CB15C435772F}"/>
              </a:ext>
            </a:extLst>
          </p:cNvPr>
          <p:cNvCxnSpPr>
            <a:cxnSpLocks/>
            <a:stCxn id="21" idx="3"/>
            <a:endCxn id="8" idx="1"/>
          </p:cNvCxnSpPr>
          <p:nvPr/>
        </p:nvCxnSpPr>
        <p:spPr>
          <a:xfrm>
            <a:off x="8174734" y="4008121"/>
            <a:ext cx="838637" cy="26452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hthoek 24">
            <a:extLst>
              <a:ext uri="{FF2B5EF4-FFF2-40B4-BE49-F238E27FC236}">
                <a16:creationId xmlns:a16="http://schemas.microsoft.com/office/drawing/2014/main" id="{759DAFED-34B5-4FB9-AA58-58FCFD159E8B}"/>
              </a:ext>
            </a:extLst>
          </p:cNvPr>
          <p:cNvSpPr/>
          <p:nvPr/>
        </p:nvSpPr>
        <p:spPr>
          <a:xfrm>
            <a:off x="10406086" y="3850519"/>
            <a:ext cx="577162" cy="28720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/>
              <a:t>NULL</a:t>
            </a:r>
            <a:endParaRPr lang="en-NL" sz="1400" dirty="0"/>
          </a:p>
        </p:txBody>
      </p:sp>
      <p:sp>
        <p:nvSpPr>
          <p:cNvPr id="17" name="Rechthoek 16">
            <a:extLst>
              <a:ext uri="{FF2B5EF4-FFF2-40B4-BE49-F238E27FC236}">
                <a16:creationId xmlns:a16="http://schemas.microsoft.com/office/drawing/2014/main" id="{9DABAF82-9D66-4812-B55D-556FC2A92D56}"/>
              </a:ext>
            </a:extLst>
          </p:cNvPr>
          <p:cNvSpPr/>
          <p:nvPr/>
        </p:nvSpPr>
        <p:spPr>
          <a:xfrm>
            <a:off x="1980981" y="2717255"/>
            <a:ext cx="577162" cy="28720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/>
              <a:t>Head</a:t>
            </a:r>
            <a:endParaRPr lang="en-NL" sz="1400" dirty="0"/>
          </a:p>
        </p:txBody>
      </p:sp>
      <p:sp>
        <p:nvSpPr>
          <p:cNvPr id="23" name="Rechthoek 22">
            <a:extLst>
              <a:ext uri="{FF2B5EF4-FFF2-40B4-BE49-F238E27FC236}">
                <a16:creationId xmlns:a16="http://schemas.microsoft.com/office/drawing/2014/main" id="{25A6F8C4-A198-4ECD-993F-87E87687391E}"/>
              </a:ext>
            </a:extLst>
          </p:cNvPr>
          <p:cNvSpPr/>
          <p:nvPr/>
        </p:nvSpPr>
        <p:spPr>
          <a:xfrm>
            <a:off x="587829" y="4404539"/>
            <a:ext cx="1062718" cy="28720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/>
              <a:t>Int =12</a:t>
            </a:r>
            <a:endParaRPr lang="en-NL" sz="1400" dirty="0"/>
          </a:p>
        </p:txBody>
      </p:sp>
      <p:sp>
        <p:nvSpPr>
          <p:cNvPr id="24" name="Rechthoek 23">
            <a:extLst>
              <a:ext uri="{FF2B5EF4-FFF2-40B4-BE49-F238E27FC236}">
                <a16:creationId xmlns:a16="http://schemas.microsoft.com/office/drawing/2014/main" id="{704F116B-56DB-4FFD-9CB2-739B8AF56BF1}"/>
              </a:ext>
            </a:extLst>
          </p:cNvPr>
          <p:cNvSpPr/>
          <p:nvPr/>
        </p:nvSpPr>
        <p:spPr>
          <a:xfrm>
            <a:off x="3396343" y="4404538"/>
            <a:ext cx="1062718" cy="28720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/>
              <a:t>Int =3</a:t>
            </a:r>
            <a:endParaRPr lang="en-NL" sz="1400" dirty="0"/>
          </a:p>
        </p:txBody>
      </p:sp>
      <p:sp>
        <p:nvSpPr>
          <p:cNvPr id="26" name="Rechthoek 25">
            <a:extLst>
              <a:ext uri="{FF2B5EF4-FFF2-40B4-BE49-F238E27FC236}">
                <a16:creationId xmlns:a16="http://schemas.microsoft.com/office/drawing/2014/main" id="{111AE83A-328F-4CB6-A022-75DEBD8ECC89}"/>
              </a:ext>
            </a:extLst>
          </p:cNvPr>
          <p:cNvSpPr/>
          <p:nvPr/>
        </p:nvSpPr>
        <p:spPr>
          <a:xfrm>
            <a:off x="6204857" y="4404538"/>
            <a:ext cx="1062718" cy="28720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/>
              <a:t>Int =55</a:t>
            </a:r>
            <a:endParaRPr lang="en-NL" sz="1400" dirty="0"/>
          </a:p>
        </p:txBody>
      </p:sp>
      <p:sp>
        <p:nvSpPr>
          <p:cNvPr id="27" name="Rechthoek 26">
            <a:extLst>
              <a:ext uri="{FF2B5EF4-FFF2-40B4-BE49-F238E27FC236}">
                <a16:creationId xmlns:a16="http://schemas.microsoft.com/office/drawing/2014/main" id="{65200D6D-038D-4813-93A4-45F6A31D31B0}"/>
              </a:ext>
            </a:extLst>
          </p:cNvPr>
          <p:cNvSpPr/>
          <p:nvPr/>
        </p:nvSpPr>
        <p:spPr>
          <a:xfrm>
            <a:off x="9013371" y="4404538"/>
            <a:ext cx="1062718" cy="28720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/>
              <a:t>Int =345</a:t>
            </a:r>
            <a:endParaRPr lang="en-NL" sz="1400" dirty="0"/>
          </a:p>
        </p:txBody>
      </p:sp>
      <p:sp>
        <p:nvSpPr>
          <p:cNvPr id="28" name="Rechthoek 27">
            <a:extLst>
              <a:ext uri="{FF2B5EF4-FFF2-40B4-BE49-F238E27FC236}">
                <a16:creationId xmlns:a16="http://schemas.microsoft.com/office/drawing/2014/main" id="{0C0A6B03-FCF6-4761-AC9E-FFAAFCE0F259}"/>
              </a:ext>
            </a:extLst>
          </p:cNvPr>
          <p:cNvSpPr/>
          <p:nvPr/>
        </p:nvSpPr>
        <p:spPr>
          <a:xfrm>
            <a:off x="3028270" y="2689406"/>
            <a:ext cx="838200" cy="342900"/>
          </a:xfrm>
          <a:prstGeom prst="rect">
            <a:avLst/>
          </a:prstGeom>
          <a:solidFill>
            <a:srgbClr val="00B05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START</a:t>
            </a:r>
            <a:endParaRPr lang="en-NL" dirty="0">
              <a:solidFill>
                <a:schemeClr val="tx1"/>
              </a:solidFill>
            </a:endParaRPr>
          </a:p>
        </p:txBody>
      </p:sp>
      <p:cxnSp>
        <p:nvCxnSpPr>
          <p:cNvPr id="29" name="Rechte verbindingslijn met pijl 28">
            <a:extLst>
              <a:ext uri="{FF2B5EF4-FFF2-40B4-BE49-F238E27FC236}">
                <a16:creationId xmlns:a16="http://schemas.microsoft.com/office/drawing/2014/main" id="{04504D74-B252-45AC-A422-2CA9EA551A63}"/>
              </a:ext>
            </a:extLst>
          </p:cNvPr>
          <p:cNvCxnSpPr>
            <a:cxnSpLocks/>
            <a:stCxn id="17" idx="3"/>
            <a:endCxn id="28" idx="1"/>
          </p:cNvCxnSpPr>
          <p:nvPr/>
        </p:nvCxnSpPr>
        <p:spPr>
          <a:xfrm flipV="1">
            <a:off x="2558143" y="2860856"/>
            <a:ext cx="470127" cy="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hthoek 29">
            <a:extLst>
              <a:ext uri="{FF2B5EF4-FFF2-40B4-BE49-F238E27FC236}">
                <a16:creationId xmlns:a16="http://schemas.microsoft.com/office/drawing/2014/main" id="{24481F2E-EB02-49DD-A1E0-1175DDD61278}"/>
              </a:ext>
            </a:extLst>
          </p:cNvPr>
          <p:cNvSpPr/>
          <p:nvPr/>
        </p:nvSpPr>
        <p:spPr>
          <a:xfrm>
            <a:off x="4528020" y="2693489"/>
            <a:ext cx="838200" cy="342900"/>
          </a:xfrm>
          <a:prstGeom prst="rect">
            <a:avLst/>
          </a:prstGeom>
          <a:solidFill>
            <a:srgbClr val="00B05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2</a:t>
            </a:r>
            <a:endParaRPr lang="en-NL" dirty="0">
              <a:solidFill>
                <a:schemeClr val="tx1"/>
              </a:solidFill>
            </a:endParaRPr>
          </a:p>
        </p:txBody>
      </p:sp>
      <p:cxnSp>
        <p:nvCxnSpPr>
          <p:cNvPr id="31" name="Rechte verbindingslijn met pijl 30">
            <a:extLst>
              <a:ext uri="{FF2B5EF4-FFF2-40B4-BE49-F238E27FC236}">
                <a16:creationId xmlns:a16="http://schemas.microsoft.com/office/drawing/2014/main" id="{1A261C36-EEAC-4CA3-B317-7E4436C43E2B}"/>
              </a:ext>
            </a:extLst>
          </p:cNvPr>
          <p:cNvCxnSpPr>
            <a:cxnSpLocks/>
            <a:endCxn id="30" idx="1"/>
          </p:cNvCxnSpPr>
          <p:nvPr/>
        </p:nvCxnSpPr>
        <p:spPr>
          <a:xfrm flipV="1">
            <a:off x="2558142" y="2864939"/>
            <a:ext cx="1969878" cy="109011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hthoek 31">
            <a:extLst>
              <a:ext uri="{FF2B5EF4-FFF2-40B4-BE49-F238E27FC236}">
                <a16:creationId xmlns:a16="http://schemas.microsoft.com/office/drawing/2014/main" id="{57BA4E04-7D9B-488C-8834-F773F6F8EEBA}"/>
              </a:ext>
            </a:extLst>
          </p:cNvPr>
          <p:cNvSpPr/>
          <p:nvPr/>
        </p:nvSpPr>
        <p:spPr>
          <a:xfrm>
            <a:off x="6674984" y="2689406"/>
            <a:ext cx="838200" cy="342900"/>
          </a:xfrm>
          <a:prstGeom prst="rect">
            <a:avLst/>
          </a:prstGeom>
          <a:solidFill>
            <a:srgbClr val="00B05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3</a:t>
            </a:r>
            <a:endParaRPr lang="en-NL" dirty="0">
              <a:solidFill>
                <a:schemeClr val="tx1"/>
              </a:solidFill>
            </a:endParaRPr>
          </a:p>
        </p:txBody>
      </p:sp>
      <p:cxnSp>
        <p:nvCxnSpPr>
          <p:cNvPr id="33" name="Rechte verbindingslijn met pijl 32">
            <a:extLst>
              <a:ext uri="{FF2B5EF4-FFF2-40B4-BE49-F238E27FC236}">
                <a16:creationId xmlns:a16="http://schemas.microsoft.com/office/drawing/2014/main" id="{CA6E0463-2A64-4625-86F6-0A17ACBB477A}"/>
              </a:ext>
            </a:extLst>
          </p:cNvPr>
          <p:cNvCxnSpPr>
            <a:cxnSpLocks/>
            <a:stCxn id="19" idx="3"/>
            <a:endCxn id="32" idx="1"/>
          </p:cNvCxnSpPr>
          <p:nvPr/>
        </p:nvCxnSpPr>
        <p:spPr>
          <a:xfrm flipV="1">
            <a:off x="5366220" y="2860856"/>
            <a:ext cx="1308764" cy="114564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hthoek 33">
            <a:extLst>
              <a:ext uri="{FF2B5EF4-FFF2-40B4-BE49-F238E27FC236}">
                <a16:creationId xmlns:a16="http://schemas.microsoft.com/office/drawing/2014/main" id="{748927EC-70D7-4DA4-A4D0-F8BE7E4825D1}"/>
              </a:ext>
            </a:extLst>
          </p:cNvPr>
          <p:cNvSpPr/>
          <p:nvPr/>
        </p:nvSpPr>
        <p:spPr>
          <a:xfrm>
            <a:off x="9559645" y="2727272"/>
            <a:ext cx="838200" cy="342900"/>
          </a:xfrm>
          <a:prstGeom prst="rect">
            <a:avLst/>
          </a:prstGeom>
          <a:solidFill>
            <a:srgbClr val="00B05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4</a:t>
            </a:r>
            <a:endParaRPr lang="en-NL" dirty="0">
              <a:solidFill>
                <a:schemeClr val="tx1"/>
              </a:solidFill>
            </a:endParaRPr>
          </a:p>
        </p:txBody>
      </p:sp>
      <p:cxnSp>
        <p:nvCxnSpPr>
          <p:cNvPr id="35" name="Rechte verbindingslijn met pijl 34">
            <a:extLst>
              <a:ext uri="{FF2B5EF4-FFF2-40B4-BE49-F238E27FC236}">
                <a16:creationId xmlns:a16="http://schemas.microsoft.com/office/drawing/2014/main" id="{BB273FA5-3E7D-4C61-A381-5C85BFA42F19}"/>
              </a:ext>
            </a:extLst>
          </p:cNvPr>
          <p:cNvCxnSpPr>
            <a:cxnSpLocks/>
            <a:endCxn id="34" idx="1"/>
          </p:cNvCxnSpPr>
          <p:nvPr/>
        </p:nvCxnSpPr>
        <p:spPr>
          <a:xfrm flipV="1">
            <a:off x="7587946" y="2898722"/>
            <a:ext cx="1971699" cy="112213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hthoek 35">
            <a:extLst>
              <a:ext uri="{FF2B5EF4-FFF2-40B4-BE49-F238E27FC236}">
                <a16:creationId xmlns:a16="http://schemas.microsoft.com/office/drawing/2014/main" id="{561861E9-5610-435E-ABBF-501F9A95ACA3}"/>
              </a:ext>
            </a:extLst>
          </p:cNvPr>
          <p:cNvSpPr/>
          <p:nvPr/>
        </p:nvSpPr>
        <p:spPr>
          <a:xfrm>
            <a:off x="11185071" y="2712915"/>
            <a:ext cx="838200" cy="342900"/>
          </a:xfrm>
          <a:prstGeom prst="rect">
            <a:avLst/>
          </a:prstGeom>
          <a:solidFill>
            <a:srgbClr val="00B05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STOP!</a:t>
            </a:r>
            <a:endParaRPr lang="en-NL" dirty="0">
              <a:solidFill>
                <a:schemeClr val="tx1"/>
              </a:solidFill>
            </a:endParaRPr>
          </a:p>
        </p:txBody>
      </p:sp>
      <p:cxnSp>
        <p:nvCxnSpPr>
          <p:cNvPr id="37" name="Rechte verbindingslijn met pijl 36">
            <a:extLst>
              <a:ext uri="{FF2B5EF4-FFF2-40B4-BE49-F238E27FC236}">
                <a16:creationId xmlns:a16="http://schemas.microsoft.com/office/drawing/2014/main" id="{D608288E-3C7D-490C-A2E3-BC72EFE55E9D}"/>
              </a:ext>
            </a:extLst>
          </p:cNvPr>
          <p:cNvCxnSpPr>
            <a:cxnSpLocks/>
            <a:stCxn id="25" idx="3"/>
            <a:endCxn id="36" idx="2"/>
          </p:cNvCxnSpPr>
          <p:nvPr/>
        </p:nvCxnSpPr>
        <p:spPr>
          <a:xfrm flipV="1">
            <a:off x="10983248" y="3055815"/>
            <a:ext cx="620923" cy="93830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al 2">
            <a:extLst>
              <a:ext uri="{FF2B5EF4-FFF2-40B4-BE49-F238E27FC236}">
                <a16:creationId xmlns:a16="http://schemas.microsoft.com/office/drawing/2014/main" id="{59835F36-E295-4D46-8F79-05E813924E87}"/>
              </a:ext>
            </a:extLst>
          </p:cNvPr>
          <p:cNvSpPr/>
          <p:nvPr/>
        </p:nvSpPr>
        <p:spPr>
          <a:xfrm>
            <a:off x="813265" y="5935465"/>
            <a:ext cx="1674564" cy="838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Druk af</a:t>
            </a:r>
            <a:endParaRPr lang="en-NL" dirty="0"/>
          </a:p>
        </p:txBody>
      </p:sp>
      <p:sp>
        <p:nvSpPr>
          <p:cNvPr id="38" name="Ovaal 37">
            <a:extLst>
              <a:ext uri="{FF2B5EF4-FFF2-40B4-BE49-F238E27FC236}">
                <a16:creationId xmlns:a16="http://schemas.microsoft.com/office/drawing/2014/main" id="{5D4FD19F-1FD9-4FE9-B07C-47C83CFE152D}"/>
              </a:ext>
            </a:extLst>
          </p:cNvPr>
          <p:cNvSpPr/>
          <p:nvPr/>
        </p:nvSpPr>
        <p:spPr>
          <a:xfrm>
            <a:off x="3815472" y="5571250"/>
            <a:ext cx="1674564" cy="838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Druk af</a:t>
            </a:r>
            <a:endParaRPr lang="en-NL" dirty="0"/>
          </a:p>
        </p:txBody>
      </p:sp>
      <p:sp>
        <p:nvSpPr>
          <p:cNvPr id="39" name="Ovaal 38">
            <a:extLst>
              <a:ext uri="{FF2B5EF4-FFF2-40B4-BE49-F238E27FC236}">
                <a16:creationId xmlns:a16="http://schemas.microsoft.com/office/drawing/2014/main" id="{56660AFC-7600-416F-9275-01BBA57084F4}"/>
              </a:ext>
            </a:extLst>
          </p:cNvPr>
          <p:cNvSpPr/>
          <p:nvPr/>
        </p:nvSpPr>
        <p:spPr>
          <a:xfrm>
            <a:off x="6562078" y="5290887"/>
            <a:ext cx="1674564" cy="838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Druk af</a:t>
            </a:r>
            <a:endParaRPr lang="en-NL" dirty="0"/>
          </a:p>
        </p:txBody>
      </p:sp>
      <p:sp>
        <p:nvSpPr>
          <p:cNvPr id="40" name="Ovaal 39">
            <a:extLst>
              <a:ext uri="{FF2B5EF4-FFF2-40B4-BE49-F238E27FC236}">
                <a16:creationId xmlns:a16="http://schemas.microsoft.com/office/drawing/2014/main" id="{7183F6A3-4BB8-4DAC-9BA8-3FCDF3C107A0}"/>
              </a:ext>
            </a:extLst>
          </p:cNvPr>
          <p:cNvSpPr/>
          <p:nvPr/>
        </p:nvSpPr>
        <p:spPr>
          <a:xfrm>
            <a:off x="9308684" y="4733050"/>
            <a:ext cx="1674564" cy="838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Druk af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40601432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458790-3A47-464F-9B0B-9184D5E6C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Booleaanse Logica</a:t>
            </a:r>
            <a:endParaRPr lang="en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26B54E1-5C42-4A1E-BF30-86ED1EDD2A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9230" y="1800001"/>
            <a:ext cx="6716484" cy="4264025"/>
          </a:xfrm>
        </p:spPr>
        <p:txBody>
          <a:bodyPr>
            <a:normAutofit lnSpcReduction="10000"/>
          </a:bodyPr>
          <a:lstStyle/>
          <a:p>
            <a:r>
              <a:rPr lang="nl-NL" dirty="0"/>
              <a:t>Booleaanse Logica</a:t>
            </a:r>
          </a:p>
          <a:p>
            <a:pPr lvl="1"/>
            <a:r>
              <a:rPr lang="nl-NL" dirty="0"/>
              <a:t>Combinatie van beweringen die WAAR of ONWAAR oplevert</a:t>
            </a:r>
          </a:p>
          <a:p>
            <a:pPr lvl="2"/>
            <a:r>
              <a:rPr lang="nl-NL" dirty="0"/>
              <a:t>10 is kleiner dan 11</a:t>
            </a:r>
          </a:p>
          <a:p>
            <a:pPr lvl="2"/>
            <a:r>
              <a:rPr lang="nl-NL" dirty="0"/>
              <a:t>12 is groter dan 6</a:t>
            </a:r>
          </a:p>
          <a:p>
            <a:pPr lvl="2"/>
            <a:r>
              <a:rPr lang="nl-NL" dirty="0"/>
              <a:t>25 januari valt op een dinsdag</a:t>
            </a:r>
          </a:p>
          <a:p>
            <a:r>
              <a:rPr lang="nl-NL" dirty="0"/>
              <a:t>Combinaties</a:t>
            </a:r>
          </a:p>
          <a:p>
            <a:pPr lvl="1"/>
            <a:r>
              <a:rPr lang="nl-NL" sz="1900" dirty="0">
                <a:highlight>
                  <a:srgbClr val="FFFF00"/>
                </a:highlight>
              </a:rPr>
              <a:t>10 is kleiner dan 11</a:t>
            </a:r>
            <a:r>
              <a:rPr lang="nl-NL" sz="1900" dirty="0"/>
              <a:t> EN </a:t>
            </a:r>
            <a:r>
              <a:rPr lang="nl-NL" sz="1900" dirty="0">
                <a:highlight>
                  <a:srgbClr val="00FFFF"/>
                </a:highlight>
              </a:rPr>
              <a:t>morgen is het woensdag</a:t>
            </a:r>
            <a:r>
              <a:rPr lang="nl-NL" sz="1900" dirty="0"/>
              <a:t> </a:t>
            </a:r>
            <a:r>
              <a:rPr lang="nl-NL" sz="1900" dirty="0">
                <a:sym typeface="Wingdings" panose="05000000000000000000" pitchFamily="2" charset="2"/>
              </a:rPr>
              <a:t> WAAR EN ONWAAR</a:t>
            </a:r>
            <a:endParaRPr lang="nl-NL" sz="1900" dirty="0"/>
          </a:p>
          <a:p>
            <a:r>
              <a:rPr lang="nl-NL" dirty="0"/>
              <a:t>Operators</a:t>
            </a:r>
          </a:p>
          <a:p>
            <a:pPr lvl="1"/>
            <a:r>
              <a:rPr lang="nl-NL" dirty="0"/>
              <a:t>EN (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and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, &amp;&amp;</a:t>
            </a:r>
            <a:r>
              <a:rPr lang="nl-NL" dirty="0"/>
              <a:t>)</a:t>
            </a:r>
          </a:p>
          <a:p>
            <a:pPr lvl="1"/>
            <a:r>
              <a:rPr lang="nl-NL" dirty="0"/>
              <a:t>OF (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or, ||</a:t>
            </a:r>
            <a:r>
              <a:rPr lang="nl-NL" dirty="0"/>
              <a:t>)</a:t>
            </a:r>
          </a:p>
          <a:p>
            <a:pPr lvl="1"/>
            <a:r>
              <a:rPr lang="nl-NL" dirty="0"/>
              <a:t>NIET (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not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, !</a:t>
            </a:r>
            <a:r>
              <a:rPr lang="nl-NL" dirty="0"/>
              <a:t>)</a:t>
            </a:r>
          </a:p>
          <a:p>
            <a:pPr lvl="1"/>
            <a:r>
              <a:rPr lang="nl-NL" dirty="0"/>
              <a:t>Exclusieve OF (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xor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, ^</a:t>
            </a:r>
            <a:r>
              <a:rPr lang="nl-NL" dirty="0"/>
              <a:t>)</a:t>
            </a:r>
          </a:p>
          <a:p>
            <a:pPr lvl="1"/>
            <a:endParaRPr lang="nl-NL" dirty="0"/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BEFEBDED-A87C-491E-BF9B-17389E6D1E10}"/>
              </a:ext>
            </a:extLst>
          </p:cNvPr>
          <p:cNvSpPr txBox="1"/>
          <p:nvPr/>
        </p:nvSpPr>
        <p:spPr>
          <a:xfrm>
            <a:off x="250371" y="6417692"/>
            <a:ext cx="113646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L" dirty="0"/>
              <a:t>https://docs.microsoft.com/en-us/dotnet/csharp/language-reference/operators/boolean-logical-operators</a:t>
            </a:r>
          </a:p>
        </p:txBody>
      </p:sp>
      <p:sp>
        <p:nvSpPr>
          <p:cNvPr id="6" name="Tijdelijke aanduiding voor inhoud 2">
            <a:extLst>
              <a:ext uri="{FF2B5EF4-FFF2-40B4-BE49-F238E27FC236}">
                <a16:creationId xmlns:a16="http://schemas.microsoft.com/office/drawing/2014/main" id="{35843311-68FC-47B7-B06E-F55F86F23768}"/>
              </a:ext>
            </a:extLst>
          </p:cNvPr>
          <p:cNvSpPr txBox="1">
            <a:spLocks/>
          </p:cNvSpPr>
          <p:nvPr/>
        </p:nvSpPr>
        <p:spPr>
          <a:xfrm>
            <a:off x="7772401" y="1908175"/>
            <a:ext cx="4419599" cy="426402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4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2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80000"/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76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›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75000"/>
              <a:buFont typeface="Courier New" panose="02070309020205020404" pitchFamily="49" charset="0"/>
              <a:buChar char="o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dirty="0"/>
              <a:t>Expressies:</a:t>
            </a:r>
          </a:p>
          <a:p>
            <a:pPr lvl="1"/>
            <a:r>
              <a:rPr lang="nl-NL" dirty="0"/>
              <a:t>Is gelijk aan (==)</a:t>
            </a:r>
          </a:p>
          <a:p>
            <a:pPr lvl="1"/>
            <a:r>
              <a:rPr lang="nl-NL" dirty="0"/>
              <a:t>Is niet gelijk aan (!=)</a:t>
            </a:r>
          </a:p>
          <a:p>
            <a:pPr lvl="1"/>
            <a:r>
              <a:rPr lang="nl-NL" dirty="0"/>
              <a:t>Is groter dan (&gt;=)</a:t>
            </a:r>
          </a:p>
          <a:p>
            <a:pPr lvl="1"/>
            <a:r>
              <a:rPr lang="nl-NL" dirty="0"/>
              <a:t>Is kleiner dan (&lt;=)</a:t>
            </a:r>
          </a:p>
          <a:p>
            <a:pPr marL="144000" lvl="1" indent="0">
              <a:buNone/>
            </a:pPr>
            <a:endParaRPr lang="nl-NL" dirty="0"/>
          </a:p>
          <a:p>
            <a:pPr marL="144000" lvl="1" indent="0">
              <a:buNone/>
            </a:pPr>
            <a:r>
              <a:rPr lang="nl-NL" dirty="0"/>
              <a:t>In Javascript kennen we ook:</a:t>
            </a:r>
          </a:p>
          <a:p>
            <a:pPr lvl="1">
              <a:buFontTx/>
              <a:buChar char="-"/>
            </a:pP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===</a:t>
            </a:r>
            <a:r>
              <a:rPr lang="nl-NL" dirty="0"/>
              <a:t> </a:t>
            </a:r>
            <a:r>
              <a:rPr lang="nl-NL" dirty="0">
                <a:sym typeface="Wingdings" panose="05000000000000000000" pitchFamily="2" charset="2"/>
              </a:rPr>
              <a:t> </a:t>
            </a:r>
            <a:r>
              <a:rPr lang="nl-NL" dirty="0"/>
              <a:t>Is exact gelijk aan (waarde + type)</a:t>
            </a:r>
          </a:p>
          <a:p>
            <a:pPr lvl="1">
              <a:buFontTx/>
              <a:buChar char="-"/>
            </a:pPr>
            <a:r>
              <a:rPr lang="nl-NL" dirty="0"/>
              <a:t>!== </a:t>
            </a:r>
            <a:r>
              <a:rPr lang="nl-NL" dirty="0">
                <a:sym typeface="Wingdings" panose="05000000000000000000" pitchFamily="2" charset="2"/>
              </a:rPr>
              <a:t> Is niet exact gelijk aan (type + waarde zijn ongelijk)</a:t>
            </a:r>
            <a:endParaRPr lang="nl-NL" dirty="0"/>
          </a:p>
          <a:p>
            <a:pPr lvl="1"/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5028948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458790-3A47-464F-9B0B-9184D5E6C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Booleaanse Logica - 2</a:t>
            </a:r>
            <a:endParaRPr lang="en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26B54E1-5C42-4A1E-BF30-86ED1EDD2A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nl-NL" dirty="0"/>
              <a:t>De volgende constructies leunen op Booleaanse Logica</a:t>
            </a:r>
          </a:p>
          <a:p>
            <a:pPr lvl="1"/>
            <a:r>
              <a:rPr lang="nl-NL" dirty="0"/>
              <a:t>IF – ELSE</a:t>
            </a:r>
          </a:p>
          <a:p>
            <a:pPr lvl="1"/>
            <a:r>
              <a:rPr lang="nl-NL" dirty="0"/>
              <a:t>WHILE</a:t>
            </a:r>
          </a:p>
          <a:p>
            <a:pPr lvl="1"/>
            <a:r>
              <a:rPr lang="nl-NL" dirty="0"/>
              <a:t>DO – WHILE</a:t>
            </a:r>
          </a:p>
          <a:p>
            <a:pPr lvl="1"/>
            <a:r>
              <a:rPr lang="nl-NL" dirty="0" err="1"/>
              <a:t>Ternary</a:t>
            </a:r>
            <a:r>
              <a:rPr lang="nl-NL" dirty="0"/>
              <a:t> Operator</a:t>
            </a:r>
          </a:p>
          <a:p>
            <a:pPr lvl="2"/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Expr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? True-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result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: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false-result</a:t>
            </a:r>
            <a:endParaRPr lang="nl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NL" dirty="0"/>
              <a:t>Let op </a:t>
            </a:r>
            <a:r>
              <a:rPr lang="nl-NL" dirty="0" err="1"/>
              <a:t>Conditional</a:t>
            </a:r>
            <a:r>
              <a:rPr lang="nl-NL" dirty="0"/>
              <a:t> AND / OR</a:t>
            </a:r>
          </a:p>
          <a:p>
            <a:pPr lvl="1"/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(expr1 &amp;&amp; expr2)</a:t>
            </a:r>
          </a:p>
          <a:p>
            <a:pPr lvl="1"/>
            <a:r>
              <a:rPr lang="nl-NL" dirty="0"/>
              <a:t>Als expr1 == FALSE is zal expr2 nooit bekeken worden</a:t>
            </a:r>
          </a:p>
          <a:p>
            <a:pPr lvl="1"/>
            <a:r>
              <a:rPr lang="nl-NL" dirty="0"/>
              <a:t>Let op: als expr2 dus een functie is, wordt deze nooit aangeroepen!</a:t>
            </a:r>
          </a:p>
          <a:p>
            <a:r>
              <a:rPr lang="nl-NL" dirty="0" err="1"/>
              <a:t>Condition</a:t>
            </a:r>
            <a:r>
              <a:rPr lang="nl-NL" dirty="0"/>
              <a:t> OR</a:t>
            </a:r>
          </a:p>
          <a:p>
            <a:pPr lvl="1"/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(expr1 || expr2)</a:t>
            </a:r>
          </a:p>
          <a:p>
            <a:pPr lvl="1"/>
            <a:r>
              <a:rPr lang="nl-NL" dirty="0"/>
              <a:t>Als expr1 </a:t>
            </a:r>
            <a:r>
              <a:rPr lang="nl-NL"/>
              <a:t>== TRUE is </a:t>
            </a:r>
            <a:r>
              <a:rPr lang="nl-NL" dirty="0"/>
              <a:t>zal expr2 nooit bekeken worden</a:t>
            </a:r>
          </a:p>
          <a:p>
            <a:pPr lvl="1"/>
            <a:endParaRPr lang="nl-NL" dirty="0"/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6E29A7B4-F5C6-4DB3-9CB1-8AC4399F2297}"/>
              </a:ext>
            </a:extLst>
          </p:cNvPr>
          <p:cNvSpPr txBox="1"/>
          <p:nvPr/>
        </p:nvSpPr>
        <p:spPr>
          <a:xfrm>
            <a:off x="0" y="6465995"/>
            <a:ext cx="12115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L" dirty="0"/>
              <a:t>https://docs.microsoft.com/en-us/dotnet/csharp/language-reference/operators/conditional-operator</a:t>
            </a:r>
          </a:p>
        </p:txBody>
      </p:sp>
    </p:spTree>
    <p:extLst>
      <p:ext uri="{BB962C8B-B14F-4D97-AF65-F5344CB8AC3E}">
        <p14:creationId xmlns:p14="http://schemas.microsoft.com/office/powerpoint/2010/main" val="34989020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E544E4C-258A-4786-9F88-B4B8510C6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Representatie in het geheugen – </a:t>
            </a:r>
            <a:r>
              <a:rPr lang="nl-NL" dirty="0" err="1"/>
              <a:t>Boolean</a:t>
            </a:r>
            <a:r>
              <a:rPr lang="nl-NL" dirty="0"/>
              <a:t> AND</a:t>
            </a:r>
            <a:endParaRPr lang="en-NL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9EBBD355-57C0-412E-AC45-BA5A2F760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1237" y="1814512"/>
            <a:ext cx="7629525" cy="322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607751"/>
      </p:ext>
    </p:extLst>
  </p:cSld>
  <p:clrMapOvr>
    <a:masterClrMapping/>
  </p:clrMapOvr>
</p:sld>
</file>

<file path=ppt/theme/theme1.xml><?xml version="1.0" encoding="utf-8"?>
<a:theme xmlns:a="http://schemas.openxmlformats.org/drawingml/2006/main" name="NHLStendenTheme">
  <a:themeElements>
    <a:clrScheme name="NHL Stenden">
      <a:dk1>
        <a:srgbClr val="1C1C1A"/>
      </a:dk1>
      <a:lt1>
        <a:sysClr val="window" lastClr="FFFFFF"/>
      </a:lt1>
      <a:dk2>
        <a:srgbClr val="185BA7"/>
      </a:dk2>
      <a:lt2>
        <a:srgbClr val="FFFFFF"/>
      </a:lt2>
      <a:accent1>
        <a:srgbClr val="185BA7"/>
      </a:accent1>
      <a:accent2>
        <a:srgbClr val="DF3138"/>
      </a:accent2>
      <a:accent3>
        <a:srgbClr val="168488"/>
      </a:accent3>
      <a:accent4>
        <a:srgbClr val="185BA7"/>
      </a:accent4>
      <a:accent5>
        <a:srgbClr val="DF3138"/>
      </a:accent5>
      <a:accent6>
        <a:srgbClr val="168488"/>
      </a:accent6>
      <a:hlink>
        <a:srgbClr val="185BA7"/>
      </a:hlink>
      <a:folHlink>
        <a:srgbClr val="185BA7"/>
      </a:folHlink>
    </a:clrScheme>
    <a:fontScheme name="NHL Stenden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Kantoorth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e2" id="{5ADB8579-E16D-46F2-9E4D-AF61D6EEBB1C}" vid="{C68D55C8-5FAC-4DDA-A100-FDC61DA44469}"/>
    </a:ext>
  </a:extLst>
</a:theme>
</file>

<file path=ppt/theme/theme2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17359CDED284A45A7311079F9FC675B" ma:contentTypeVersion="12" ma:contentTypeDescription="Create a new document." ma:contentTypeScope="" ma:versionID="e3a1fb144add3a8ec2c806e854f801a2">
  <xsd:schema xmlns:xsd="http://www.w3.org/2001/XMLSchema" xmlns:xs="http://www.w3.org/2001/XMLSchema" xmlns:p="http://schemas.microsoft.com/office/2006/metadata/properties" xmlns:ns2="3fb842d7-9583-44ef-849e-443d21be15a2" xmlns:ns3="a1da5e22-78f2-4b5f-8b7b-9706c4c332c1" targetNamespace="http://schemas.microsoft.com/office/2006/metadata/properties" ma:root="true" ma:fieldsID="6a74050c19b77b76df19cf314f11da13" ns2:_="" ns3:_="">
    <xsd:import namespace="3fb842d7-9583-44ef-849e-443d21be15a2"/>
    <xsd:import namespace="a1da5e22-78f2-4b5f-8b7b-9706c4c332c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fb842d7-9583-44ef-849e-443d21be15a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Location" ma:index="12" nillable="true" ma:displayName="Location" ma:internalName="MediaServiceLocatio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1da5e22-78f2-4b5f-8b7b-9706c4c332c1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A186538-1E7D-4CB8-8D99-7F5C241530E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fb842d7-9583-44ef-849e-443d21be15a2"/>
    <ds:schemaRef ds:uri="a1da5e22-78f2-4b5f-8b7b-9706c4c332c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F9A930E-2592-4EAD-93F6-72C14C5FE2E3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9E2A3044-C2A7-4567-86EF-F06DC0DD422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Standaard presentatie NHL Stenden</Template>
  <TotalTime>5579</TotalTime>
  <Words>3149</Words>
  <Application>Microsoft Office PowerPoint</Application>
  <PresentationFormat>Breedbeeld</PresentationFormat>
  <Paragraphs>616</Paragraphs>
  <Slides>60</Slides>
  <Notes>9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8</vt:i4>
      </vt:variant>
      <vt:variant>
        <vt:lpstr>Thema</vt:lpstr>
      </vt:variant>
      <vt:variant>
        <vt:i4>1</vt:i4>
      </vt:variant>
      <vt:variant>
        <vt:lpstr>Diatitels</vt:lpstr>
      </vt:variant>
      <vt:variant>
        <vt:i4>60</vt:i4>
      </vt:variant>
    </vt:vector>
  </HeadingPairs>
  <TitlesOfParts>
    <vt:vector size="69" baseType="lpstr">
      <vt:lpstr>Agency FB</vt:lpstr>
      <vt:lpstr>Arial</vt:lpstr>
      <vt:lpstr>Calibri</vt:lpstr>
      <vt:lpstr>Cambria Math</vt:lpstr>
      <vt:lpstr>Consolas</vt:lpstr>
      <vt:lpstr>Courier New</vt:lpstr>
      <vt:lpstr>Times New Roman</vt:lpstr>
      <vt:lpstr>Wingdings</vt:lpstr>
      <vt:lpstr>NHLStendenTheme</vt:lpstr>
      <vt:lpstr>Programmeren C#</vt:lpstr>
      <vt:lpstr>PowerPoint-presentatie</vt:lpstr>
      <vt:lpstr>PowerPoint-presentatie</vt:lpstr>
      <vt:lpstr>PowerPoint-presentatie</vt:lpstr>
      <vt:lpstr>Toetsing</vt:lpstr>
      <vt:lpstr>Programmeren?!</vt:lpstr>
      <vt:lpstr>Booleaanse Logica</vt:lpstr>
      <vt:lpstr>Booleaanse Logica - 2</vt:lpstr>
      <vt:lpstr>Representatie in het geheugen – Boolean AND</vt:lpstr>
      <vt:lpstr>Representatie in het geheugen – Boolean OR</vt:lpstr>
      <vt:lpstr>Representatie in het geheugen – Bitwise AND</vt:lpstr>
      <vt:lpstr>Representatie in het geheugen – Bitwise OR</vt:lpstr>
      <vt:lpstr>Booleaanse Logica</vt:lpstr>
      <vt:lpstr>Booleaanse Logica - 2</vt:lpstr>
      <vt:lpstr>Recursie</vt:lpstr>
      <vt:lpstr>Recursie – Optellen van 4 getallen</vt:lpstr>
      <vt:lpstr>Recursie – 3</vt:lpstr>
      <vt:lpstr>Recursie – 4</vt:lpstr>
      <vt:lpstr>Recursie – maak kleine letters</vt:lpstr>
      <vt:lpstr>Recursie – maak kleine letters - ALERT</vt:lpstr>
      <vt:lpstr>Hoe komt dat nu?</vt:lpstr>
      <vt:lpstr>Hoe komt dat nu?</vt:lpstr>
      <vt:lpstr>Vervelend!</vt:lpstr>
      <vt:lpstr>Behandel het huidige element</vt:lpstr>
      <vt:lpstr>Bepaal resultaat</vt:lpstr>
      <vt:lpstr>Stoppen!</vt:lpstr>
      <vt:lpstr>Stoppen maar!</vt:lpstr>
      <vt:lpstr>Recept: Recursie is de lus!</vt:lpstr>
      <vt:lpstr>Objecten Oriented Programming</vt:lpstr>
      <vt:lpstr>PowerPoint-presentatie</vt:lpstr>
      <vt:lpstr>Klassen</vt:lpstr>
      <vt:lpstr>Klassen en objecten</vt:lpstr>
      <vt:lpstr>New!</vt:lpstr>
      <vt:lpstr>Constructor</vt:lpstr>
      <vt:lpstr>New! :: verplichte constructor aanroep!</vt:lpstr>
      <vt:lpstr>New! :: verplichte constructor aanroep!</vt:lpstr>
      <vt:lpstr>Encapsulation</vt:lpstr>
      <vt:lpstr>Zichtbaarheid </vt:lpstr>
      <vt:lpstr>Inheritance (overerving)</vt:lpstr>
      <vt:lpstr>Inheritance 2</vt:lpstr>
      <vt:lpstr>In Code – de klasse ‘Vervoersmiddel’</vt:lpstr>
      <vt:lpstr>Aanmaken van de Vervoersmiddelen</vt:lpstr>
      <vt:lpstr>In code - inheritance</vt:lpstr>
      <vt:lpstr>In code</vt:lpstr>
      <vt:lpstr>Aanmaken van fietsen</vt:lpstr>
      <vt:lpstr>In code</vt:lpstr>
      <vt:lpstr>Polymorfisme</vt:lpstr>
      <vt:lpstr>Polymorfisme</vt:lpstr>
      <vt:lpstr>Polymorfisme 2</vt:lpstr>
      <vt:lpstr>PowerPoint-presentatie</vt:lpstr>
      <vt:lpstr>Wat is de ‘base’?</vt:lpstr>
      <vt:lpstr>LinkedLists</vt:lpstr>
      <vt:lpstr>Geen list of array</vt:lpstr>
      <vt:lpstr>LinkedList - 1</vt:lpstr>
      <vt:lpstr>LinkedList - verbinding</vt:lpstr>
      <vt:lpstr>LinkedList - head</vt:lpstr>
      <vt:lpstr>LinkedList - data</vt:lpstr>
      <vt:lpstr>LinkedList - operaties</vt:lpstr>
      <vt:lpstr>LinkedList - Walk</vt:lpstr>
      <vt:lpstr>LinkedList – Walk  - Recursie</vt:lpstr>
    </vt:vector>
  </TitlesOfParts>
  <Company>NHL Hogeschool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Molema, G.J.M.</dc:creator>
  <cp:lastModifiedBy>Martin Molema</cp:lastModifiedBy>
  <cp:revision>242</cp:revision>
  <dcterms:created xsi:type="dcterms:W3CDTF">2018-06-08T13:36:05Z</dcterms:created>
  <dcterms:modified xsi:type="dcterms:W3CDTF">2021-03-23T07:36:30Z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0x010100617359CDED284A45A7311079F9FC675B</vt:lpwstr>
  </property>
</Properties>
</file>